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Default Extension="mp4" ContentType="video/mp4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drawings/drawing1.xml" ContentType="application/vnd.openxmlformats-officedocument.drawingml.chartshape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ppt/charts/chart2.xml" ContentType="application/vnd.openxmlformats-officedocument.drawingml.char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docProps/app.xml" ContentType="application/vnd.openxmlformats-officedocument.extended-properties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5.xml" ContentType="application/vnd.openxmlformats-officedocument.drawingml.chart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charts/chart3.xml" ContentType="application/vnd.openxmlformats-officedocument.drawingml.chart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6"/>
  </p:notesMasterIdLst>
  <p:sldIdLst>
    <p:sldId id="448" r:id="rId2"/>
    <p:sldId id="454" r:id="rId3"/>
    <p:sldId id="402" r:id="rId4"/>
    <p:sldId id="407" r:id="rId5"/>
    <p:sldId id="408" r:id="rId6"/>
    <p:sldId id="411" r:id="rId7"/>
    <p:sldId id="434" r:id="rId8"/>
    <p:sldId id="435" r:id="rId9"/>
    <p:sldId id="437" r:id="rId10"/>
    <p:sldId id="315" r:id="rId11"/>
    <p:sldId id="321" r:id="rId12"/>
    <p:sldId id="382" r:id="rId13"/>
    <p:sldId id="458" r:id="rId14"/>
    <p:sldId id="4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51B95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515" autoAdjust="0"/>
    <p:restoredTop sz="94533" autoAdjust="0"/>
  </p:normalViewPr>
  <p:slideViewPr>
    <p:cSldViewPr snapToGrid="0">
      <p:cViewPr varScale="1">
        <p:scale>
          <a:sx n="95" d="100"/>
          <a:sy n="95" d="100"/>
        </p:scale>
        <p:origin x="-32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ypo\Dati%20Temeperature%20Grott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aurizio\hypo\arie%20sprimo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aurizio\hypo\arie%20sprimo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aurizio\hypo\arie%20zelbiobianchen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aurizio\hypo\arie%20zelbiobianchen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17"/>
          <c:order val="17"/>
          <c:tx>
            <c:v>antica 12 lug 2009</c:v>
          </c:tx>
          <c:spPr>
            <a:ln w="28575">
              <a:noFill/>
            </a:ln>
          </c:spPr>
          <c:xVal>
            <c:numRef>
              <c:f>Antica!$F$2:$F$4</c:f>
              <c:numCache>
                <c:formatCode>General</c:formatCode>
                <c:ptCount val="3"/>
                <c:pt idx="0">
                  <c:v>0.0</c:v>
                </c:pt>
                <c:pt idx="1">
                  <c:v>253.0</c:v>
                </c:pt>
                <c:pt idx="2">
                  <c:v>335.0</c:v>
                </c:pt>
              </c:numCache>
            </c:numRef>
          </c:xVal>
          <c:yVal>
            <c:numRef>
              <c:f>Antica!$B$2:$B$4</c:f>
              <c:numCache>
                <c:formatCode>0.0</c:formatCode>
                <c:ptCount val="3"/>
                <c:pt idx="0">
                  <c:v>10.0</c:v>
                </c:pt>
                <c:pt idx="1">
                  <c:v>3.3</c:v>
                </c:pt>
                <c:pt idx="2">
                  <c:v>3.8</c:v>
                </c:pt>
              </c:numCache>
            </c:numRef>
          </c:yVal>
        </c:ser>
        <c:ser>
          <c:idx val="18"/>
          <c:order val="18"/>
          <c:tx>
            <c:v>antica 11-lug-2009</c:v>
          </c:tx>
          <c:spPr>
            <a:ln w="28575">
              <a:noFill/>
            </a:ln>
          </c:spPr>
          <c:xVal>
            <c:numRef>
              <c:f>Antica!$F$5:$F$6</c:f>
              <c:numCache>
                <c:formatCode>General</c:formatCode>
                <c:ptCount val="2"/>
                <c:pt idx="0" formatCode="0.0">
                  <c:v>0.0</c:v>
                </c:pt>
                <c:pt idx="1">
                  <c:v>173.0</c:v>
                </c:pt>
              </c:numCache>
            </c:numRef>
          </c:xVal>
          <c:yVal>
            <c:numRef>
              <c:f>Antica!$B$5:$B$6</c:f>
              <c:numCache>
                <c:formatCode>0.0</c:formatCode>
                <c:ptCount val="2"/>
                <c:pt idx="0">
                  <c:v>10.0</c:v>
                </c:pt>
                <c:pt idx="1">
                  <c:v>3.9</c:v>
                </c:pt>
              </c:numCache>
            </c:numRef>
          </c:yVal>
        </c:ser>
        <c:ser>
          <c:idx val="19"/>
          <c:order val="19"/>
          <c:tx>
            <c:v>1 ching 15 ott 2011</c:v>
          </c:tx>
          <c:spPr>
            <a:ln w="28575">
              <a:noFill/>
            </a:ln>
          </c:spPr>
          <c:xVal>
            <c:numRef>
              <c:f>'i ching'!$F$2:$F$3</c:f>
              <c:numCache>
                <c:formatCode>General</c:formatCode>
                <c:ptCount val="2"/>
                <c:pt idx="0" formatCode="0.0">
                  <c:v>0.0</c:v>
                </c:pt>
                <c:pt idx="1">
                  <c:v>215.0</c:v>
                </c:pt>
              </c:numCache>
            </c:numRef>
          </c:xVal>
          <c:yVal>
            <c:numRef>
              <c:f>'i ching'!$B$2:$B$3</c:f>
              <c:numCache>
                <c:formatCode>0.0</c:formatCode>
                <c:ptCount val="2"/>
                <c:pt idx="0">
                  <c:v>5.0</c:v>
                </c:pt>
                <c:pt idx="1">
                  <c:v>2.8</c:v>
                </c:pt>
              </c:numCache>
            </c:numRef>
          </c:yVal>
        </c:ser>
        <c:ser>
          <c:idx val="20"/>
          <c:order val="20"/>
          <c:tx>
            <c:v>kinder</c:v>
          </c:tx>
          <c:spPr>
            <a:ln w="28575">
              <a:noFill/>
            </a:ln>
          </c:spPr>
          <c:xVal>
            <c:numRef>
              <c:f>Kinder!$F$18:$F$21</c:f>
              <c:numCache>
                <c:formatCode>General</c:formatCode>
                <c:ptCount val="4"/>
                <c:pt idx="0">
                  <c:v>0.0</c:v>
                </c:pt>
                <c:pt idx="1">
                  <c:v>100.0</c:v>
                </c:pt>
                <c:pt idx="2">
                  <c:v>400.0</c:v>
                </c:pt>
                <c:pt idx="3">
                  <c:v>600.0</c:v>
                </c:pt>
              </c:numCache>
            </c:numRef>
          </c:xVal>
          <c:yVal>
            <c:numRef>
              <c:f>Kinder!$B$18:$B$21</c:f>
              <c:numCache>
                <c:formatCode>0.0</c:formatCode>
                <c:ptCount val="4"/>
                <c:pt idx="0">
                  <c:v>0.0</c:v>
                </c:pt>
                <c:pt idx="1">
                  <c:v>2.7</c:v>
                </c:pt>
                <c:pt idx="2">
                  <c:v>2.5</c:v>
                </c:pt>
                <c:pt idx="3">
                  <c:v>3.5</c:v>
                </c:pt>
              </c:numCache>
            </c:numRef>
          </c:yVal>
        </c:ser>
        <c:ser>
          <c:idx val="21"/>
          <c:order val="21"/>
          <c:tx>
            <c:v>kinder 26 lug 2008</c:v>
          </c:tx>
          <c:spPr>
            <a:ln w="28575">
              <a:noFill/>
            </a:ln>
          </c:spPr>
          <c:xVal>
            <c:numRef>
              <c:f>Kinder!$F$14:$F$17</c:f>
              <c:numCache>
                <c:formatCode>General</c:formatCode>
                <c:ptCount val="4"/>
                <c:pt idx="0" formatCode="0.0">
                  <c:v>0.0</c:v>
                </c:pt>
                <c:pt idx="1">
                  <c:v>165.0</c:v>
                </c:pt>
                <c:pt idx="2">
                  <c:v>290.0</c:v>
                </c:pt>
                <c:pt idx="3">
                  <c:v>360.0</c:v>
                </c:pt>
              </c:numCache>
            </c:numRef>
          </c:xVal>
          <c:yVal>
            <c:numRef>
              <c:f>Kinder!$B$14:$B$17</c:f>
              <c:numCache>
                <c:formatCode>0.0</c:formatCode>
                <c:ptCount val="4"/>
                <c:pt idx="0">
                  <c:v>15.0</c:v>
                </c:pt>
                <c:pt idx="1">
                  <c:v>3.6</c:v>
                </c:pt>
                <c:pt idx="2">
                  <c:v>3.4</c:v>
                </c:pt>
                <c:pt idx="3">
                  <c:v>3.6</c:v>
                </c:pt>
              </c:numCache>
            </c:numRef>
          </c:yVal>
        </c:ser>
        <c:ser>
          <c:idx val="22"/>
          <c:order val="22"/>
          <c:tx>
            <c:v>kinder 19 lug 2008</c:v>
          </c:tx>
          <c:spPr>
            <a:ln w="28575">
              <a:noFill/>
            </a:ln>
          </c:spPr>
          <c:xVal>
            <c:numRef>
              <c:f>Kinder!$F$2:$F$13</c:f>
              <c:numCache>
                <c:formatCode>General</c:formatCode>
                <c:ptCount val="12"/>
                <c:pt idx="0" formatCode="0.0">
                  <c:v>0.0</c:v>
                </c:pt>
                <c:pt idx="1">
                  <c:v>35.0</c:v>
                </c:pt>
                <c:pt idx="2">
                  <c:v>45.0</c:v>
                </c:pt>
                <c:pt idx="3">
                  <c:v>60.0</c:v>
                </c:pt>
                <c:pt idx="4">
                  <c:v>110.0</c:v>
                </c:pt>
                <c:pt idx="5">
                  <c:v>165.0</c:v>
                </c:pt>
                <c:pt idx="6">
                  <c:v>290.0</c:v>
                </c:pt>
                <c:pt idx="7">
                  <c:v>340.0</c:v>
                </c:pt>
                <c:pt idx="8">
                  <c:v>400.0</c:v>
                </c:pt>
                <c:pt idx="9">
                  <c:v>460.0</c:v>
                </c:pt>
                <c:pt idx="10">
                  <c:v>510.0</c:v>
                </c:pt>
                <c:pt idx="11">
                  <c:v>546.0</c:v>
                </c:pt>
              </c:numCache>
            </c:numRef>
          </c:xVal>
          <c:yVal>
            <c:numRef>
              <c:f>Kinder!$B$2:$B$13</c:f>
              <c:numCache>
                <c:formatCode>0.0</c:formatCode>
                <c:ptCount val="12"/>
                <c:pt idx="0">
                  <c:v>15.0</c:v>
                </c:pt>
                <c:pt idx="1">
                  <c:v>5.0</c:v>
                </c:pt>
                <c:pt idx="2">
                  <c:v>4.8</c:v>
                </c:pt>
                <c:pt idx="3">
                  <c:v>3.8</c:v>
                </c:pt>
                <c:pt idx="4">
                  <c:v>3.1</c:v>
                </c:pt>
                <c:pt idx="5">
                  <c:v>2.9</c:v>
                </c:pt>
                <c:pt idx="6">
                  <c:v>2.8</c:v>
                </c:pt>
                <c:pt idx="7">
                  <c:v>2.8</c:v>
                </c:pt>
                <c:pt idx="8">
                  <c:v>2.7</c:v>
                </c:pt>
                <c:pt idx="9">
                  <c:v>3.1</c:v>
                </c:pt>
                <c:pt idx="10">
                  <c:v>3.1</c:v>
                </c:pt>
                <c:pt idx="11">
                  <c:v>3.0</c:v>
                </c:pt>
              </c:numCache>
            </c:numRef>
          </c:yVal>
        </c:ser>
        <c:ser>
          <c:idx val="23"/>
          <c:order val="23"/>
          <c:tx>
            <c:v>orione 28 dic 2007</c:v>
          </c:tx>
          <c:spPr>
            <a:ln w="28575">
              <a:noFill/>
            </a:ln>
          </c:spPr>
          <c:xVal>
            <c:numRef>
              <c:f>Orione!$F$2:$F$14</c:f>
              <c:numCache>
                <c:formatCode>General</c:formatCode>
                <c:ptCount val="13"/>
                <c:pt idx="0">
                  <c:v>0.0</c:v>
                </c:pt>
                <c:pt idx="1">
                  <c:v>5.0</c:v>
                </c:pt>
                <c:pt idx="2">
                  <c:v>20.0</c:v>
                </c:pt>
                <c:pt idx="3">
                  <c:v>75.0</c:v>
                </c:pt>
                <c:pt idx="4">
                  <c:v>190.0</c:v>
                </c:pt>
                <c:pt idx="5">
                  <c:v>280.0</c:v>
                </c:pt>
                <c:pt idx="6">
                  <c:v>340.0</c:v>
                </c:pt>
                <c:pt idx="7">
                  <c:v>380.0</c:v>
                </c:pt>
                <c:pt idx="8">
                  <c:v>420.0</c:v>
                </c:pt>
                <c:pt idx="9">
                  <c:v>435.0</c:v>
                </c:pt>
                <c:pt idx="10">
                  <c:v>450.0</c:v>
                </c:pt>
                <c:pt idx="11">
                  <c:v>530.0</c:v>
                </c:pt>
                <c:pt idx="12">
                  <c:v>615.0</c:v>
                </c:pt>
              </c:numCache>
            </c:numRef>
          </c:xVal>
          <c:yVal>
            <c:numRef>
              <c:f>Orione!$B$2:$B$14</c:f>
              <c:numCache>
                <c:formatCode>0.0</c:formatCode>
                <c:ptCount val="13"/>
                <c:pt idx="0">
                  <c:v>2.6</c:v>
                </c:pt>
                <c:pt idx="1">
                  <c:v>-0.2</c:v>
                </c:pt>
                <c:pt idx="2">
                  <c:v>-1.1</c:v>
                </c:pt>
                <c:pt idx="3">
                  <c:v>0.9</c:v>
                </c:pt>
                <c:pt idx="4">
                  <c:v>3.9</c:v>
                </c:pt>
                <c:pt idx="5">
                  <c:v>4.3</c:v>
                </c:pt>
                <c:pt idx="6">
                  <c:v>4.5</c:v>
                </c:pt>
                <c:pt idx="7">
                  <c:v>4.3</c:v>
                </c:pt>
                <c:pt idx="8">
                  <c:v>4.3</c:v>
                </c:pt>
                <c:pt idx="9">
                  <c:v>4.0</c:v>
                </c:pt>
                <c:pt idx="10">
                  <c:v>4.1</c:v>
                </c:pt>
                <c:pt idx="11">
                  <c:v>4.3</c:v>
                </c:pt>
                <c:pt idx="12">
                  <c:v>4.4</c:v>
                </c:pt>
              </c:numCache>
            </c:numRef>
          </c:yVal>
        </c:ser>
        <c:ser>
          <c:idx val="24"/>
          <c:order val="24"/>
          <c:tx>
            <c:v>orione 14 giu 2008</c:v>
          </c:tx>
          <c:spPr>
            <a:ln w="28575">
              <a:noFill/>
            </a:ln>
          </c:spPr>
          <c:xVal>
            <c:numRef>
              <c:f>Orione!$F$15:$F$22</c:f>
              <c:numCache>
                <c:formatCode>General</c:formatCode>
                <c:ptCount val="8"/>
                <c:pt idx="0" formatCode="0.0">
                  <c:v>0.0</c:v>
                </c:pt>
                <c:pt idx="1">
                  <c:v>0.0</c:v>
                </c:pt>
                <c:pt idx="2">
                  <c:v>20.0</c:v>
                </c:pt>
                <c:pt idx="3">
                  <c:v>50.0</c:v>
                </c:pt>
                <c:pt idx="4">
                  <c:v>70.0</c:v>
                </c:pt>
                <c:pt idx="5">
                  <c:v>85.0</c:v>
                </c:pt>
                <c:pt idx="6">
                  <c:v>150.0</c:v>
                </c:pt>
                <c:pt idx="7">
                  <c:v>120.0</c:v>
                </c:pt>
              </c:numCache>
            </c:numRef>
          </c:xVal>
          <c:yVal>
            <c:numRef>
              <c:f>Orione!$B$15:$B$22</c:f>
              <c:numCache>
                <c:formatCode>0.0</c:formatCode>
                <c:ptCount val="8"/>
                <c:pt idx="0">
                  <c:v>4.0</c:v>
                </c:pt>
                <c:pt idx="1">
                  <c:v>5.0</c:v>
                </c:pt>
                <c:pt idx="2">
                  <c:v>1.3</c:v>
                </c:pt>
                <c:pt idx="3">
                  <c:v>2.0</c:v>
                </c:pt>
                <c:pt idx="4">
                  <c:v>2.2</c:v>
                </c:pt>
                <c:pt idx="5">
                  <c:v>2.6</c:v>
                </c:pt>
                <c:pt idx="6">
                  <c:v>3.1</c:v>
                </c:pt>
                <c:pt idx="7">
                  <c:v>3.2</c:v>
                </c:pt>
              </c:numCache>
            </c:numRef>
          </c:yVal>
        </c:ser>
        <c:ser>
          <c:idx val="25"/>
          <c:order val="25"/>
          <c:tx>
            <c:v>voragine 40 16 ago 2008</c:v>
          </c:tx>
          <c:spPr>
            <a:ln w="28575">
              <a:noFill/>
            </a:ln>
          </c:spPr>
          <c:xVal>
            <c:numRef>
              <c:f>'vorag oltre 40 ometto'!$F$2:$F$6</c:f>
              <c:numCache>
                <c:formatCode>General</c:formatCode>
                <c:ptCount val="5"/>
                <c:pt idx="0">
                  <c:v>0.0</c:v>
                </c:pt>
                <c:pt idx="1">
                  <c:v>60.0</c:v>
                </c:pt>
                <c:pt idx="2">
                  <c:v>60.0</c:v>
                </c:pt>
                <c:pt idx="3">
                  <c:v>100.0</c:v>
                </c:pt>
                <c:pt idx="4">
                  <c:v>140.0</c:v>
                </c:pt>
              </c:numCache>
            </c:numRef>
          </c:xVal>
          <c:yVal>
            <c:numRef>
              <c:f>'vorag oltre 40 ometto'!$B$2:$B$6</c:f>
              <c:numCache>
                <c:formatCode>General</c:formatCode>
                <c:ptCount val="5"/>
                <c:pt idx="0">
                  <c:v>12.0</c:v>
                </c:pt>
                <c:pt idx="1">
                  <c:v>1.4</c:v>
                </c:pt>
                <c:pt idx="2">
                  <c:v>1.4</c:v>
                </c:pt>
                <c:pt idx="3">
                  <c:v>1.1</c:v>
                </c:pt>
                <c:pt idx="4">
                  <c:v>0.9</c:v>
                </c:pt>
              </c:numCache>
            </c:numRef>
          </c:yVal>
        </c:ser>
        <c:ser>
          <c:idx val="26"/>
          <c:order val="26"/>
          <c:tx>
            <c:v>voragine 40 18 ott 2008</c:v>
          </c:tx>
          <c:spPr>
            <a:ln w="28575">
              <a:noFill/>
            </a:ln>
          </c:spPr>
          <c:xVal>
            <c:numRef>
              <c:f>'vorag oltre 40 ometto'!$F$7:$F$9</c:f>
              <c:numCache>
                <c:formatCode>General</c:formatCode>
                <c:ptCount val="3"/>
                <c:pt idx="0">
                  <c:v>140.0</c:v>
                </c:pt>
                <c:pt idx="1">
                  <c:v>230.0</c:v>
                </c:pt>
                <c:pt idx="2">
                  <c:v>270.0</c:v>
                </c:pt>
              </c:numCache>
            </c:numRef>
          </c:xVal>
          <c:yVal>
            <c:numRef>
              <c:f>'vorag oltre 40 ometto'!$B$7:$B$9</c:f>
              <c:numCache>
                <c:formatCode>General</c:formatCode>
                <c:ptCount val="3"/>
                <c:pt idx="0">
                  <c:v>2.2</c:v>
                </c:pt>
                <c:pt idx="1">
                  <c:v>1.5</c:v>
                </c:pt>
                <c:pt idx="2">
                  <c:v>1.5</c:v>
                </c:pt>
              </c:numCache>
            </c:numRef>
          </c:yVal>
        </c:ser>
        <c:ser>
          <c:idx val="27"/>
          <c:order val="27"/>
          <c:tx>
            <c:v>wledonne 11 ott 2008</c:v>
          </c:tx>
          <c:spPr>
            <a:ln w="28575">
              <a:noFill/>
            </a:ln>
          </c:spPr>
          <c:xVal>
            <c:numRef>
              <c:f>wledonne!$F$2:$F$8</c:f>
              <c:numCache>
                <c:formatCode>General</c:formatCode>
                <c:ptCount val="7"/>
                <c:pt idx="0">
                  <c:v>0.0</c:v>
                </c:pt>
                <c:pt idx="1">
                  <c:v>49.0</c:v>
                </c:pt>
                <c:pt idx="2">
                  <c:v>250.0</c:v>
                </c:pt>
                <c:pt idx="3">
                  <c:v>350.0</c:v>
                </c:pt>
                <c:pt idx="4">
                  <c:v>370.0</c:v>
                </c:pt>
                <c:pt idx="5">
                  <c:v>370.0</c:v>
                </c:pt>
                <c:pt idx="6">
                  <c:v>585.0</c:v>
                </c:pt>
              </c:numCache>
            </c:numRef>
          </c:xVal>
          <c:yVal>
            <c:numRef>
              <c:f>wledonne!$B$2:$B$8</c:f>
              <c:numCache>
                <c:formatCode>General</c:formatCode>
                <c:ptCount val="7"/>
                <c:pt idx="0">
                  <c:v>5.0</c:v>
                </c:pt>
                <c:pt idx="1">
                  <c:v>4.2</c:v>
                </c:pt>
                <c:pt idx="2">
                  <c:v>2.1</c:v>
                </c:pt>
                <c:pt idx="3">
                  <c:v>2.8</c:v>
                </c:pt>
                <c:pt idx="4">
                  <c:v>2.3</c:v>
                </c:pt>
                <c:pt idx="5">
                  <c:v>2.4</c:v>
                </c:pt>
                <c:pt idx="6">
                  <c:v>3.4</c:v>
                </c:pt>
              </c:numCache>
            </c:numRef>
          </c:yVal>
        </c:ser>
        <c:ser>
          <c:idx val="28"/>
          <c:order val="28"/>
          <c:tx>
            <c:v>wledonne 16 ago 2011</c:v>
          </c:tx>
          <c:spPr>
            <a:ln w="28575">
              <a:noFill/>
            </a:ln>
          </c:spPr>
          <c:xVal>
            <c:numRef>
              <c:f>wledonne!$F$16:$F$17</c:f>
              <c:numCache>
                <c:formatCode>General</c:formatCode>
                <c:ptCount val="2"/>
                <c:pt idx="0">
                  <c:v>0.0</c:v>
                </c:pt>
                <c:pt idx="1">
                  <c:v>1130.0</c:v>
                </c:pt>
              </c:numCache>
            </c:numRef>
          </c:xVal>
          <c:yVal>
            <c:numRef>
              <c:f>wledonne!$B$16:$B$17</c:f>
              <c:numCache>
                <c:formatCode>General</c:formatCode>
                <c:ptCount val="2"/>
                <c:pt idx="0">
                  <c:v>15.0</c:v>
                </c:pt>
                <c:pt idx="1">
                  <c:v>4.3</c:v>
                </c:pt>
              </c:numCache>
            </c:numRef>
          </c:yVal>
        </c:ser>
        <c:ser>
          <c:idx val="29"/>
          <c:order val="29"/>
          <c:tx>
            <c:v>wledonne 10 ago 2010</c:v>
          </c:tx>
          <c:spPr>
            <a:ln w="28575">
              <a:noFill/>
            </a:ln>
          </c:spPr>
          <c:xVal>
            <c:numRef>
              <c:f>wledonne!$F$14:$F$15</c:f>
              <c:numCache>
                <c:formatCode>General</c:formatCode>
                <c:ptCount val="2"/>
                <c:pt idx="0">
                  <c:v>0.0</c:v>
                </c:pt>
                <c:pt idx="1">
                  <c:v>1050.0</c:v>
                </c:pt>
              </c:numCache>
            </c:numRef>
          </c:xVal>
          <c:yVal>
            <c:numRef>
              <c:f>wledonne!$B$14:$B$15</c:f>
              <c:numCache>
                <c:formatCode>General</c:formatCode>
                <c:ptCount val="2"/>
                <c:pt idx="0">
                  <c:v>15.0</c:v>
                </c:pt>
                <c:pt idx="1">
                  <c:v>4.5</c:v>
                </c:pt>
              </c:numCache>
            </c:numRef>
          </c:yVal>
        </c:ser>
        <c:ser>
          <c:idx val="30"/>
          <c:order val="30"/>
          <c:tx>
            <c:v>wledonne 12 set 2009</c:v>
          </c:tx>
          <c:spPr>
            <a:ln w="28575">
              <a:noFill/>
            </a:ln>
          </c:spPr>
          <c:xVal>
            <c:numRef>
              <c:f>wledonne!$F$12:$F$13</c:f>
              <c:numCache>
                <c:formatCode>General</c:formatCode>
                <c:ptCount val="2"/>
                <c:pt idx="0">
                  <c:v>0.0</c:v>
                </c:pt>
                <c:pt idx="1">
                  <c:v>895.0</c:v>
                </c:pt>
              </c:numCache>
            </c:numRef>
          </c:xVal>
          <c:yVal>
            <c:numRef>
              <c:f>wledonne!$B$12:$B$13</c:f>
              <c:numCache>
                <c:formatCode>General</c:formatCode>
                <c:ptCount val="2"/>
                <c:pt idx="0">
                  <c:v>8.0</c:v>
                </c:pt>
                <c:pt idx="1">
                  <c:v>3.9</c:v>
                </c:pt>
              </c:numCache>
            </c:numRef>
          </c:yVal>
        </c:ser>
        <c:ser>
          <c:idx val="31"/>
          <c:order val="31"/>
          <c:tx>
            <c:v>wledonne 25 ott 2008</c:v>
          </c:tx>
          <c:spPr>
            <a:ln w="28575">
              <a:noFill/>
            </a:ln>
          </c:spPr>
          <c:xVal>
            <c:numRef>
              <c:f>wledonne!$F$9:$F$11</c:f>
              <c:numCache>
                <c:formatCode>General</c:formatCode>
                <c:ptCount val="3"/>
                <c:pt idx="0">
                  <c:v>0.0</c:v>
                </c:pt>
                <c:pt idx="1">
                  <c:v>525.0</c:v>
                </c:pt>
                <c:pt idx="2">
                  <c:v>920.0</c:v>
                </c:pt>
              </c:numCache>
            </c:numRef>
          </c:xVal>
          <c:yVal>
            <c:numRef>
              <c:f>wledonne!$B$9:$B$11</c:f>
              <c:numCache>
                <c:formatCode>General</c:formatCode>
                <c:ptCount val="3"/>
                <c:pt idx="0">
                  <c:v>0.0</c:v>
                </c:pt>
                <c:pt idx="1">
                  <c:v>2.7</c:v>
                </c:pt>
                <c:pt idx="2">
                  <c:v>4.1</c:v>
                </c:pt>
              </c:numCache>
            </c:numRef>
          </c:yVal>
        </c:ser>
        <c:ser>
          <c:idx val="32"/>
          <c:order val="32"/>
          <c:tx>
            <c:v>topino 18 ago 2008</c:v>
          </c:tx>
          <c:spPr>
            <a:ln w="28575">
              <a:noFill/>
            </a:ln>
          </c:spPr>
          <c:xVal>
            <c:numRef>
              <c:f>topino!$F$2:$F$8</c:f>
              <c:numCache>
                <c:formatCode>General</c:formatCode>
                <c:ptCount val="7"/>
                <c:pt idx="0">
                  <c:v>0.0</c:v>
                </c:pt>
                <c:pt idx="1">
                  <c:v>78.0</c:v>
                </c:pt>
                <c:pt idx="2">
                  <c:v>140.0</c:v>
                </c:pt>
                <c:pt idx="3">
                  <c:v>156.0</c:v>
                </c:pt>
                <c:pt idx="4">
                  <c:v>240.0</c:v>
                </c:pt>
                <c:pt idx="5">
                  <c:v>285.0</c:v>
                </c:pt>
                <c:pt idx="6">
                  <c:v>300.0</c:v>
                </c:pt>
              </c:numCache>
            </c:numRef>
          </c:xVal>
          <c:yVal>
            <c:numRef>
              <c:f>topino!$B$2:$B$8</c:f>
              <c:numCache>
                <c:formatCode>General</c:formatCode>
                <c:ptCount val="7"/>
                <c:pt idx="0">
                  <c:v>12.0</c:v>
                </c:pt>
                <c:pt idx="1">
                  <c:v>4.3</c:v>
                </c:pt>
                <c:pt idx="2">
                  <c:v>2.1</c:v>
                </c:pt>
                <c:pt idx="3">
                  <c:v>2.0</c:v>
                </c:pt>
                <c:pt idx="4">
                  <c:v>2.3</c:v>
                </c:pt>
                <c:pt idx="5">
                  <c:v>1.8</c:v>
                </c:pt>
                <c:pt idx="6">
                  <c:v>1.7</c:v>
                </c:pt>
              </c:numCache>
            </c:numRef>
          </c:yVal>
        </c:ser>
        <c:ser>
          <c:idx val="33"/>
          <c:order val="33"/>
          <c:tx>
            <c:v>topino 17 ott 2009</c:v>
          </c:tx>
          <c:spPr>
            <a:ln w="28575">
              <a:noFill/>
            </a:ln>
          </c:spPr>
          <c:xVal>
            <c:numRef>
              <c:f>topino!$F$9:$F$10</c:f>
              <c:numCache>
                <c:formatCode>General</c:formatCode>
                <c:ptCount val="2"/>
                <c:pt idx="0">
                  <c:v>0.0</c:v>
                </c:pt>
                <c:pt idx="1">
                  <c:v>300.0</c:v>
                </c:pt>
              </c:numCache>
            </c:numRef>
          </c:xVal>
          <c:yVal>
            <c:numRef>
              <c:f>topino!$B$9:$B$10</c:f>
              <c:numCache>
                <c:formatCode>General</c:formatCode>
                <c:ptCount val="2"/>
                <c:pt idx="0">
                  <c:v>2.0</c:v>
                </c:pt>
                <c:pt idx="1">
                  <c:v>1.8</c:v>
                </c:pt>
              </c:numCache>
            </c:numRef>
          </c:yVal>
        </c:ser>
        <c:ser>
          <c:idx val="34"/>
          <c:order val="34"/>
          <c:tx>
            <c:v>topino 6 set 2010</c:v>
          </c:tx>
          <c:spPr>
            <a:ln w="28575">
              <a:noFill/>
            </a:ln>
          </c:spPr>
          <c:xVal>
            <c:numRef>
              <c:f>topino!$F$11:$F$12</c:f>
              <c:numCache>
                <c:formatCode>General</c:formatCode>
                <c:ptCount val="2"/>
                <c:pt idx="0">
                  <c:v>0.0</c:v>
                </c:pt>
                <c:pt idx="1">
                  <c:v>65.0</c:v>
                </c:pt>
              </c:numCache>
            </c:numRef>
          </c:xVal>
          <c:yVal>
            <c:numRef>
              <c:f>topino!$B$11:$B$12</c:f>
              <c:numCache>
                <c:formatCode>General</c:formatCode>
                <c:ptCount val="2"/>
                <c:pt idx="0">
                  <c:v>5.0</c:v>
                </c:pt>
                <c:pt idx="1">
                  <c:v>3.0</c:v>
                </c:pt>
              </c:numCache>
            </c:numRef>
          </c:yVal>
        </c:ser>
        <c:ser>
          <c:idx val="35"/>
          <c:order val="35"/>
          <c:tx>
            <c:v>topino 19 giu 2011</c:v>
          </c:tx>
          <c:spPr>
            <a:ln w="28575">
              <a:noFill/>
            </a:ln>
          </c:spPr>
          <c:xVal>
            <c:numRef>
              <c:f>topino!$F$13:$F$14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xVal>
          <c:yVal>
            <c:numRef>
              <c:f>topino!$B$13:$B$14</c:f>
              <c:numCache>
                <c:formatCode>General</c:formatCode>
                <c:ptCount val="2"/>
                <c:pt idx="0">
                  <c:v>10.0</c:v>
                </c:pt>
                <c:pt idx="1">
                  <c:v>3.2</c:v>
                </c:pt>
              </c:numCache>
            </c:numRef>
          </c:yVal>
        </c:ser>
        <c:ser>
          <c:idx val="2"/>
          <c:order val="2"/>
          <c:tx>
            <c:v>zelbio 21-4-2012</c:v>
          </c:tx>
          <c:spPr>
            <a:ln w="28575">
              <a:noFill/>
            </a:ln>
          </c:spPr>
          <c:xVal>
            <c:numRef>
              <c:f>[1]Sheet1!$J$7:$J$30</c:f>
              <c:numCache>
                <c:formatCode>General</c:formatCode>
                <c:ptCount val="24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  <c:pt idx="11">
                  <c:v>110.0</c:v>
                </c:pt>
                <c:pt idx="12">
                  <c:v>120.0</c:v>
                </c:pt>
                <c:pt idx="13">
                  <c:v>130.0</c:v>
                </c:pt>
                <c:pt idx="14">
                  <c:v>140.0</c:v>
                </c:pt>
                <c:pt idx="15">
                  <c:v>150.0</c:v>
                </c:pt>
                <c:pt idx="16">
                  <c:v>160.0</c:v>
                </c:pt>
                <c:pt idx="17">
                  <c:v>170.0</c:v>
                </c:pt>
                <c:pt idx="18">
                  <c:v>180.0</c:v>
                </c:pt>
                <c:pt idx="19">
                  <c:v>190.0</c:v>
                </c:pt>
                <c:pt idx="20">
                  <c:v>200.0</c:v>
                </c:pt>
                <c:pt idx="21">
                  <c:v>230.0</c:v>
                </c:pt>
                <c:pt idx="22">
                  <c:v>400.0</c:v>
                </c:pt>
                <c:pt idx="23">
                  <c:v>430.0</c:v>
                </c:pt>
              </c:numCache>
            </c:numRef>
          </c:xVal>
          <c:yVal>
            <c:numRef>
              <c:f>[1]Sheet1!$K$7:$K$30</c:f>
              <c:numCache>
                <c:formatCode>General</c:formatCode>
                <c:ptCount val="24"/>
                <c:pt idx="0">
                  <c:v>20.4</c:v>
                </c:pt>
                <c:pt idx="1">
                  <c:v>16.2</c:v>
                </c:pt>
                <c:pt idx="2">
                  <c:v>13.6</c:v>
                </c:pt>
                <c:pt idx="3">
                  <c:v>13.4</c:v>
                </c:pt>
                <c:pt idx="5">
                  <c:v>12.6</c:v>
                </c:pt>
                <c:pt idx="6">
                  <c:v>12.6</c:v>
                </c:pt>
                <c:pt idx="11">
                  <c:v>12.0</c:v>
                </c:pt>
                <c:pt idx="13">
                  <c:v>11.4</c:v>
                </c:pt>
              </c:numCache>
            </c:numRef>
          </c:yVal>
        </c:ser>
        <c:ser>
          <c:idx val="3"/>
          <c:order val="3"/>
          <c:tx>
            <c:v>zelbio 14-2-2009</c:v>
          </c:tx>
          <c:xVal>
            <c:numRef>
              <c:f>[1]Sheet1!$J$7:$J$30</c:f>
              <c:numCache>
                <c:formatCode>General</c:formatCode>
                <c:ptCount val="24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  <c:pt idx="11">
                  <c:v>110.0</c:v>
                </c:pt>
                <c:pt idx="12">
                  <c:v>120.0</c:v>
                </c:pt>
                <c:pt idx="13">
                  <c:v>130.0</c:v>
                </c:pt>
                <c:pt idx="14">
                  <c:v>140.0</c:v>
                </c:pt>
                <c:pt idx="15">
                  <c:v>150.0</c:v>
                </c:pt>
                <c:pt idx="16">
                  <c:v>160.0</c:v>
                </c:pt>
                <c:pt idx="17">
                  <c:v>170.0</c:v>
                </c:pt>
                <c:pt idx="18">
                  <c:v>180.0</c:v>
                </c:pt>
                <c:pt idx="19">
                  <c:v>190.0</c:v>
                </c:pt>
                <c:pt idx="20">
                  <c:v>200.0</c:v>
                </c:pt>
                <c:pt idx="21">
                  <c:v>230.0</c:v>
                </c:pt>
                <c:pt idx="22">
                  <c:v>400.0</c:v>
                </c:pt>
                <c:pt idx="23">
                  <c:v>430.0</c:v>
                </c:pt>
              </c:numCache>
            </c:numRef>
          </c:xVal>
          <c:yVal>
            <c:numRef>
              <c:f>[1]Sheet1!$L$7:$L$30</c:f>
              <c:numCache>
                <c:formatCode>General</c:formatCode>
                <c:ptCount val="24"/>
                <c:pt idx="0">
                  <c:v>14.2</c:v>
                </c:pt>
                <c:pt idx="5">
                  <c:v>11.7</c:v>
                </c:pt>
                <c:pt idx="10">
                  <c:v>11.3</c:v>
                </c:pt>
                <c:pt idx="15">
                  <c:v>10.5</c:v>
                </c:pt>
                <c:pt idx="20">
                  <c:v>10.8</c:v>
                </c:pt>
                <c:pt idx="21">
                  <c:v>10.0</c:v>
                </c:pt>
                <c:pt idx="22">
                  <c:v>10.0</c:v>
                </c:pt>
                <c:pt idx="23">
                  <c:v>9.3</c:v>
                </c:pt>
              </c:numCache>
            </c:numRef>
          </c:yVal>
        </c:ser>
        <c:ser>
          <c:idx val="4"/>
          <c:order val="4"/>
          <c:tx>
            <c:v>tacchi 21-4-2012</c:v>
          </c:tx>
          <c:spPr>
            <a:ln w="28575">
              <a:noFill/>
            </a:ln>
          </c:spPr>
          <c:xVal>
            <c:numRef>
              <c:f>Tacchi!$G$2:$G$3</c:f>
              <c:numCache>
                <c:formatCode>General</c:formatCode>
                <c:ptCount val="2"/>
                <c:pt idx="0">
                  <c:v>0.0</c:v>
                </c:pt>
                <c:pt idx="1">
                  <c:v>91.0</c:v>
                </c:pt>
              </c:numCache>
            </c:numRef>
          </c:xVal>
          <c:yVal>
            <c:numRef>
              <c:f>Tacchi!$B$2:$B$3</c:f>
              <c:numCache>
                <c:formatCode>General</c:formatCode>
                <c:ptCount val="2"/>
                <c:pt idx="0">
                  <c:v>8.5</c:v>
                </c:pt>
                <c:pt idx="1">
                  <c:v>8.5</c:v>
                </c:pt>
              </c:numCache>
            </c:numRef>
          </c:yVal>
        </c:ser>
        <c:ser>
          <c:idx val="5"/>
          <c:order val="5"/>
          <c:tx>
            <c:v>tacchi 31-mar-2012</c:v>
          </c:tx>
          <c:spPr>
            <a:ln w="28575">
              <a:noFill/>
            </a:ln>
          </c:spPr>
          <c:xVal>
            <c:numRef>
              <c:f>Tacchi!$G$9:$G$10</c:f>
              <c:numCache>
                <c:formatCode>General</c:formatCode>
                <c:ptCount val="2"/>
                <c:pt idx="0">
                  <c:v>0.0</c:v>
                </c:pt>
                <c:pt idx="1">
                  <c:v>91.0</c:v>
                </c:pt>
              </c:numCache>
            </c:numRef>
          </c:xVal>
          <c:yVal>
            <c:numRef>
              <c:f>Tacchi!$B$9:$B$10</c:f>
              <c:numCache>
                <c:formatCode>General</c:formatCode>
                <c:ptCount val="2"/>
                <c:pt idx="0">
                  <c:v>23.0</c:v>
                </c:pt>
                <c:pt idx="1">
                  <c:v>11.0</c:v>
                </c:pt>
              </c:numCache>
            </c:numRef>
          </c:yVal>
        </c:ser>
        <c:ser>
          <c:idx val="6"/>
          <c:order val="6"/>
          <c:tx>
            <c:v>fornitori</c:v>
          </c:tx>
          <c:spPr>
            <a:ln w="28575">
              <a:noFill/>
            </a:ln>
          </c:spPr>
          <c:xVal>
            <c:numRef>
              <c:f>Fornitori!$F$2:$F$28</c:f>
              <c:numCache>
                <c:formatCode>General</c:formatCode>
                <c:ptCount val="27"/>
                <c:pt idx="0">
                  <c:v>0.0</c:v>
                </c:pt>
                <c:pt idx="1">
                  <c:v>5.0</c:v>
                </c:pt>
                <c:pt idx="2">
                  <c:v>0.0</c:v>
                </c:pt>
                <c:pt idx="3">
                  <c:v>310.0</c:v>
                </c:pt>
                <c:pt idx="4">
                  <c:v>0.0</c:v>
                </c:pt>
                <c:pt idx="5">
                  <c:v>250.0</c:v>
                </c:pt>
                <c:pt idx="6">
                  <c:v>0.0</c:v>
                </c:pt>
                <c:pt idx="7">
                  <c:v>230.0</c:v>
                </c:pt>
                <c:pt idx="8">
                  <c:v>0.0</c:v>
                </c:pt>
                <c:pt idx="9">
                  <c:v>190.0</c:v>
                </c:pt>
                <c:pt idx="10">
                  <c:v>0.0</c:v>
                </c:pt>
                <c:pt idx="11">
                  <c:v>100.0</c:v>
                </c:pt>
                <c:pt idx="12">
                  <c:v>0.0</c:v>
                </c:pt>
                <c:pt idx="13">
                  <c:v>260.0</c:v>
                </c:pt>
                <c:pt idx="14">
                  <c:v>0.0</c:v>
                </c:pt>
                <c:pt idx="15">
                  <c:v>104.0</c:v>
                </c:pt>
                <c:pt idx="16">
                  <c:v>0.0</c:v>
                </c:pt>
                <c:pt idx="17">
                  <c:v>50.0</c:v>
                </c:pt>
                <c:pt idx="18">
                  <c:v>33.0</c:v>
                </c:pt>
                <c:pt idx="19">
                  <c:v>0.0</c:v>
                </c:pt>
                <c:pt idx="20">
                  <c:v>165.0</c:v>
                </c:pt>
                <c:pt idx="21">
                  <c:v>270.0</c:v>
                </c:pt>
                <c:pt idx="22">
                  <c:v>0.0</c:v>
                </c:pt>
                <c:pt idx="23">
                  <c:v>200.0</c:v>
                </c:pt>
                <c:pt idx="24">
                  <c:v>310.0</c:v>
                </c:pt>
                <c:pt idx="25">
                  <c:v>0.0</c:v>
                </c:pt>
                <c:pt idx="26">
                  <c:v>100.0</c:v>
                </c:pt>
              </c:numCache>
            </c:numRef>
          </c:xVal>
          <c:yVal>
            <c:numRef>
              <c:f>Fornitori!$B$2:$B$28</c:f>
              <c:numCache>
                <c:formatCode>General</c:formatCode>
                <c:ptCount val="27"/>
                <c:pt idx="0">
                  <c:v>17.0</c:v>
                </c:pt>
                <c:pt idx="1">
                  <c:v>5.0</c:v>
                </c:pt>
                <c:pt idx="3">
                  <c:v>8.8</c:v>
                </c:pt>
                <c:pt idx="4">
                  <c:v>-2.0</c:v>
                </c:pt>
                <c:pt idx="5">
                  <c:v>8.6</c:v>
                </c:pt>
                <c:pt idx="6">
                  <c:v>-5.0</c:v>
                </c:pt>
                <c:pt idx="7">
                  <c:v>8.9</c:v>
                </c:pt>
                <c:pt idx="8">
                  <c:v>0.0</c:v>
                </c:pt>
                <c:pt idx="9">
                  <c:v>8.1</c:v>
                </c:pt>
                <c:pt idx="10">
                  <c:v>7.0</c:v>
                </c:pt>
                <c:pt idx="11">
                  <c:v>7.5</c:v>
                </c:pt>
                <c:pt idx="12">
                  <c:v>3.0</c:v>
                </c:pt>
                <c:pt idx="13">
                  <c:v>8.200000000000001</c:v>
                </c:pt>
                <c:pt idx="14">
                  <c:v>-5.0</c:v>
                </c:pt>
                <c:pt idx="15">
                  <c:v>7.4</c:v>
                </c:pt>
                <c:pt idx="16">
                  <c:v>0.0</c:v>
                </c:pt>
                <c:pt idx="17">
                  <c:v>7.3</c:v>
                </c:pt>
                <c:pt idx="18">
                  <c:v>7.2</c:v>
                </c:pt>
                <c:pt idx="19">
                  <c:v>0.0</c:v>
                </c:pt>
                <c:pt idx="20">
                  <c:v>7.9</c:v>
                </c:pt>
                <c:pt idx="21">
                  <c:v>8.4</c:v>
                </c:pt>
                <c:pt idx="23">
                  <c:v>8.3</c:v>
                </c:pt>
                <c:pt idx="24">
                  <c:v>8.9</c:v>
                </c:pt>
                <c:pt idx="26">
                  <c:v>7.4</c:v>
                </c:pt>
              </c:numCache>
            </c:numRef>
          </c:yVal>
        </c:ser>
        <c:ser>
          <c:idx val="7"/>
          <c:order val="7"/>
          <c:tx>
            <c:v>stoppani</c:v>
          </c:tx>
          <c:spPr>
            <a:ln w="28575">
              <a:noFill/>
            </a:ln>
          </c:spPr>
          <c:xVal>
            <c:numRef>
              <c:f>Stoppani!$F$2:$F$32</c:f>
              <c:numCache>
                <c:formatCode>General</c:formatCode>
                <c:ptCount val="31"/>
                <c:pt idx="0">
                  <c:v>0.0</c:v>
                </c:pt>
                <c:pt idx="1">
                  <c:v>20.0</c:v>
                </c:pt>
                <c:pt idx="2">
                  <c:v>0.0</c:v>
                </c:pt>
                <c:pt idx="3">
                  <c:v>20.0</c:v>
                </c:pt>
                <c:pt idx="4">
                  <c:v>0.0</c:v>
                </c:pt>
                <c:pt idx="5">
                  <c:v>140.0</c:v>
                </c:pt>
                <c:pt idx="6">
                  <c:v>0.0</c:v>
                </c:pt>
                <c:pt idx="7">
                  <c:v>180.0</c:v>
                </c:pt>
                <c:pt idx="8">
                  <c:v>0.0</c:v>
                </c:pt>
                <c:pt idx="9">
                  <c:v>190.0</c:v>
                </c:pt>
                <c:pt idx="10">
                  <c:v>0.0</c:v>
                </c:pt>
                <c:pt idx="11">
                  <c:v>200.0</c:v>
                </c:pt>
                <c:pt idx="12">
                  <c:v>0.0</c:v>
                </c:pt>
                <c:pt idx="13">
                  <c:v>210.0</c:v>
                </c:pt>
                <c:pt idx="14">
                  <c:v>0.0</c:v>
                </c:pt>
                <c:pt idx="15">
                  <c:v>220.0</c:v>
                </c:pt>
                <c:pt idx="16">
                  <c:v>0.0</c:v>
                </c:pt>
                <c:pt idx="17">
                  <c:v>230.0</c:v>
                </c:pt>
                <c:pt idx="18">
                  <c:v>0.0</c:v>
                </c:pt>
                <c:pt idx="19">
                  <c:v>240.0</c:v>
                </c:pt>
                <c:pt idx="20">
                  <c:v>0.0</c:v>
                </c:pt>
                <c:pt idx="21">
                  <c:v>260.0</c:v>
                </c:pt>
                <c:pt idx="22">
                  <c:v>0.0</c:v>
                </c:pt>
                <c:pt idx="23">
                  <c:v>260.0</c:v>
                </c:pt>
                <c:pt idx="24">
                  <c:v>0.0</c:v>
                </c:pt>
                <c:pt idx="25">
                  <c:v>260.0</c:v>
                </c:pt>
                <c:pt idx="26">
                  <c:v>0.0</c:v>
                </c:pt>
                <c:pt idx="27">
                  <c:v>260.0</c:v>
                </c:pt>
                <c:pt idx="28">
                  <c:v>165.0</c:v>
                </c:pt>
                <c:pt idx="29">
                  <c:v>0.0</c:v>
                </c:pt>
                <c:pt idx="30">
                  <c:v>270.0</c:v>
                </c:pt>
              </c:numCache>
            </c:numRef>
          </c:xVal>
          <c:yVal>
            <c:numRef>
              <c:f>Stoppani!$B$2:$B$32</c:f>
              <c:numCache>
                <c:formatCode>General</c:formatCode>
                <c:ptCount val="31"/>
                <c:pt idx="0">
                  <c:v>17.0</c:v>
                </c:pt>
                <c:pt idx="1">
                  <c:v>17.0</c:v>
                </c:pt>
                <c:pt idx="2">
                  <c:v>-10.0</c:v>
                </c:pt>
                <c:pt idx="3">
                  <c:v>8.3</c:v>
                </c:pt>
                <c:pt idx="4">
                  <c:v>15.0</c:v>
                </c:pt>
                <c:pt idx="5">
                  <c:v>8.200000000000001</c:v>
                </c:pt>
                <c:pt idx="6">
                  <c:v>15.0</c:v>
                </c:pt>
                <c:pt idx="7">
                  <c:v>8.3</c:v>
                </c:pt>
                <c:pt idx="8">
                  <c:v>-7.0</c:v>
                </c:pt>
                <c:pt idx="9">
                  <c:v>8.1</c:v>
                </c:pt>
                <c:pt idx="10">
                  <c:v>15.0</c:v>
                </c:pt>
                <c:pt idx="11">
                  <c:v>8.0</c:v>
                </c:pt>
                <c:pt idx="12">
                  <c:v>15.0</c:v>
                </c:pt>
                <c:pt idx="13">
                  <c:v>8.200000000000001</c:v>
                </c:pt>
                <c:pt idx="14">
                  <c:v>15.0</c:v>
                </c:pt>
                <c:pt idx="15">
                  <c:v>8.200000000000001</c:v>
                </c:pt>
                <c:pt idx="16">
                  <c:v>2.0</c:v>
                </c:pt>
                <c:pt idx="17">
                  <c:v>8.6</c:v>
                </c:pt>
                <c:pt idx="18">
                  <c:v>-5.0</c:v>
                </c:pt>
                <c:pt idx="19">
                  <c:v>7.8</c:v>
                </c:pt>
                <c:pt idx="20">
                  <c:v>-2.0</c:v>
                </c:pt>
                <c:pt idx="21">
                  <c:v>7.8</c:v>
                </c:pt>
                <c:pt idx="22">
                  <c:v>-3.0</c:v>
                </c:pt>
                <c:pt idx="23">
                  <c:v>7.8</c:v>
                </c:pt>
                <c:pt idx="24">
                  <c:v>-12.0</c:v>
                </c:pt>
                <c:pt idx="25">
                  <c:v>7.9</c:v>
                </c:pt>
                <c:pt idx="26">
                  <c:v>-2.0</c:v>
                </c:pt>
                <c:pt idx="27">
                  <c:v>8.1</c:v>
                </c:pt>
                <c:pt idx="28">
                  <c:v>8.5</c:v>
                </c:pt>
                <c:pt idx="29">
                  <c:v>-2.0</c:v>
                </c:pt>
                <c:pt idx="30">
                  <c:v>8.1</c:v>
                </c:pt>
              </c:numCache>
            </c:numRef>
          </c:yVal>
        </c:ser>
        <c:ser>
          <c:idx val="8"/>
          <c:order val="8"/>
          <c:tx>
            <c:v>zelbio 21-apr-2012</c:v>
          </c:tx>
          <c:spPr>
            <a:ln w="28575">
              <a:noFill/>
            </a:ln>
          </c:spPr>
          <c:xVal>
            <c:numRef>
              <c:f>Zelbio!$G$20:$G$22</c:f>
              <c:numCache>
                <c:formatCode>General</c:formatCode>
                <c:ptCount val="3"/>
                <c:pt idx="0">
                  <c:v>0.0</c:v>
                </c:pt>
                <c:pt idx="1">
                  <c:v>184.0</c:v>
                </c:pt>
                <c:pt idx="2">
                  <c:v>200.0</c:v>
                </c:pt>
              </c:numCache>
            </c:numRef>
          </c:xVal>
          <c:yVal>
            <c:numRef>
              <c:f>Zelbio!$B$20:$B$22</c:f>
              <c:numCache>
                <c:formatCode>General</c:formatCode>
                <c:ptCount val="3"/>
                <c:pt idx="0">
                  <c:v>-4.0</c:v>
                </c:pt>
                <c:pt idx="1">
                  <c:v>11.2</c:v>
                </c:pt>
                <c:pt idx="2">
                  <c:v>9.700000000000001</c:v>
                </c:pt>
              </c:numCache>
            </c:numRef>
          </c:yVal>
        </c:ser>
        <c:ser>
          <c:idx val="9"/>
          <c:order val="9"/>
          <c:tx>
            <c:v>zelbio 14-feb-2009</c:v>
          </c:tx>
          <c:xVal>
            <c:numRef>
              <c:f>Zelbio!$G$2:$G$9</c:f>
              <c:numCache>
                <c:formatCode>General</c:formatCode>
                <c:ptCount val="8"/>
                <c:pt idx="0">
                  <c:v>0.0</c:v>
                </c:pt>
                <c:pt idx="1">
                  <c:v>35.0</c:v>
                </c:pt>
                <c:pt idx="2">
                  <c:v>100.0</c:v>
                </c:pt>
                <c:pt idx="3">
                  <c:v>184.0</c:v>
                </c:pt>
                <c:pt idx="4">
                  <c:v>200.0</c:v>
                </c:pt>
                <c:pt idx="5">
                  <c:v>207.0</c:v>
                </c:pt>
                <c:pt idx="6">
                  <c:v>257.0</c:v>
                </c:pt>
                <c:pt idx="7">
                  <c:v>333.0</c:v>
                </c:pt>
              </c:numCache>
            </c:numRef>
          </c:xVal>
          <c:yVal>
            <c:numRef>
              <c:f>Zelbio!$B$2:$B$9</c:f>
              <c:numCache>
                <c:formatCode>General</c:formatCode>
                <c:ptCount val="8"/>
                <c:pt idx="0">
                  <c:v>14.2</c:v>
                </c:pt>
                <c:pt idx="1">
                  <c:v>11.7</c:v>
                </c:pt>
                <c:pt idx="2">
                  <c:v>11.3</c:v>
                </c:pt>
                <c:pt idx="3">
                  <c:v>10.5</c:v>
                </c:pt>
                <c:pt idx="4">
                  <c:v>10.8</c:v>
                </c:pt>
                <c:pt idx="5">
                  <c:v>10.0</c:v>
                </c:pt>
                <c:pt idx="6">
                  <c:v>10.0</c:v>
                </c:pt>
                <c:pt idx="7">
                  <c:v>9.3</c:v>
                </c:pt>
              </c:numCache>
            </c:numRef>
          </c:yVal>
        </c:ser>
        <c:ser>
          <c:idx val="10"/>
          <c:order val="10"/>
          <c:tx>
            <c:v>zelbio 21-apr-2012</c:v>
          </c:tx>
          <c:spPr>
            <a:ln w="28575">
              <a:noFill/>
            </a:ln>
          </c:spPr>
          <c:xVal>
            <c:numRef>
              <c:f>Zelbio!$G$14:$G$15</c:f>
              <c:numCache>
                <c:formatCode>General</c:formatCode>
                <c:ptCount val="2"/>
                <c:pt idx="0">
                  <c:v>0.0</c:v>
                </c:pt>
                <c:pt idx="1">
                  <c:v>5.0</c:v>
                </c:pt>
              </c:numCache>
            </c:numRef>
          </c:xVal>
          <c:yVal>
            <c:numRef>
              <c:f>Zelbio!$B$14:$B$15</c:f>
              <c:numCache>
                <c:formatCode>General</c:formatCode>
                <c:ptCount val="2"/>
                <c:pt idx="0">
                  <c:v>19.4</c:v>
                </c:pt>
                <c:pt idx="1">
                  <c:v>18.8</c:v>
                </c:pt>
              </c:numCache>
            </c:numRef>
          </c:yVal>
        </c:ser>
        <c:ser>
          <c:idx val="11"/>
          <c:order val="11"/>
          <c:tx>
            <c:v>zelbio 21-apr-2012</c:v>
          </c:tx>
          <c:spPr>
            <a:ln w="28575">
              <a:noFill/>
            </a:ln>
          </c:spPr>
          <c:xVal>
            <c:numRef>
              <c:f>Zelbio!$G$16:$G$17</c:f>
              <c:numCache>
                <c:formatCode>General</c:formatCode>
                <c:ptCount val="2"/>
                <c:pt idx="0">
                  <c:v>0.0</c:v>
                </c:pt>
                <c:pt idx="1">
                  <c:v>5.0</c:v>
                </c:pt>
              </c:numCache>
            </c:numRef>
          </c:xVal>
          <c:yVal>
            <c:numRef>
              <c:f>Zelbio!$B$16:$B$17</c:f>
              <c:numCache>
                <c:formatCode>General</c:formatCode>
                <c:ptCount val="2"/>
                <c:pt idx="0">
                  <c:v>23.3</c:v>
                </c:pt>
                <c:pt idx="1">
                  <c:v>19.2</c:v>
                </c:pt>
              </c:numCache>
            </c:numRef>
          </c:yVal>
        </c:ser>
        <c:ser>
          <c:idx val="12"/>
          <c:order val="12"/>
          <c:tx>
            <c:v>zelbio 31-mar-2012</c:v>
          </c:tx>
          <c:spPr>
            <a:ln w="28575">
              <a:noFill/>
            </a:ln>
          </c:spPr>
          <c:xVal>
            <c:numRef>
              <c:f>Zelbio!$G$23:$G$24</c:f>
              <c:numCache>
                <c:formatCode>General</c:formatCode>
                <c:ptCount val="2"/>
                <c:pt idx="0">
                  <c:v>0.0</c:v>
                </c:pt>
                <c:pt idx="1">
                  <c:v>35.0</c:v>
                </c:pt>
              </c:numCache>
            </c:numRef>
          </c:xVal>
          <c:yVal>
            <c:numRef>
              <c:f>Zelbio!$B$23:$B$24</c:f>
              <c:numCache>
                <c:formatCode>General</c:formatCode>
                <c:ptCount val="2"/>
                <c:pt idx="0">
                  <c:v>23.0</c:v>
                </c:pt>
                <c:pt idx="1">
                  <c:v>12.0</c:v>
                </c:pt>
              </c:numCache>
            </c:numRef>
          </c:yVal>
        </c:ser>
        <c:ser>
          <c:idx val="13"/>
          <c:order val="13"/>
          <c:tx>
            <c:v>bianchen 21-apr-2012</c:v>
          </c:tx>
          <c:xVal>
            <c:numRef>
              <c:f>Bianchen!$F$2:$F$5</c:f>
              <c:numCache>
                <c:formatCode>General</c:formatCode>
                <c:ptCount val="4"/>
                <c:pt idx="0">
                  <c:v>487.0</c:v>
                </c:pt>
                <c:pt idx="1">
                  <c:v>480.0</c:v>
                </c:pt>
                <c:pt idx="2">
                  <c:v>474.0</c:v>
                </c:pt>
                <c:pt idx="3">
                  <c:v>479.0</c:v>
                </c:pt>
              </c:numCache>
            </c:numRef>
          </c:xVal>
          <c:yVal>
            <c:numRef>
              <c:f>Bianchen!$B$2:$B$5</c:f>
              <c:numCache>
                <c:formatCode>General</c:formatCode>
                <c:ptCount val="4"/>
                <c:pt idx="0">
                  <c:v>8.4</c:v>
                </c:pt>
                <c:pt idx="1">
                  <c:v>8.200000000000001</c:v>
                </c:pt>
                <c:pt idx="2">
                  <c:v>8.1</c:v>
                </c:pt>
                <c:pt idx="3">
                  <c:v>9.6</c:v>
                </c:pt>
              </c:numCache>
            </c:numRef>
          </c:yVal>
        </c:ser>
        <c:ser>
          <c:idx val="14"/>
          <c:order val="14"/>
          <c:tx>
            <c:v>area58 31-mar-2012</c:v>
          </c:tx>
          <c:spPr>
            <a:ln w="28575">
              <a:noFill/>
            </a:ln>
          </c:spPr>
          <c:xVal>
            <c:numRef>
              <c:f>'Area58 datalog'!#REF!</c:f>
            </c:numRef>
          </c:xVal>
          <c:yVal>
            <c:numRef>
              <c:f>'Area58 datalog'!#REF!</c:f>
              <c:numCache>
                <c:formatCode>General</c:formatCode>
                <c:ptCount val="1"/>
                <c:pt idx="0">
                  <c:v>1.0</c:v>
                </c:pt>
              </c:numCache>
            </c:numRef>
          </c:yVal>
        </c:ser>
        <c:ser>
          <c:idx val="15"/>
          <c:order val="15"/>
          <c:tx>
            <c:v>bdl 3-mar-2012</c:v>
          </c:tx>
          <c:spPr>
            <a:ln w="28575">
              <a:noFill/>
            </a:ln>
          </c:spPr>
          <c:xVal>
            <c:numRef>
              <c:f>BdL!$G$2:$G$3</c:f>
              <c:numCache>
                <c:formatCode>General</c:formatCode>
                <c:ptCount val="2"/>
                <c:pt idx="0">
                  <c:v>0.0</c:v>
                </c:pt>
                <c:pt idx="1">
                  <c:v>31.0</c:v>
                </c:pt>
              </c:numCache>
            </c:numRef>
          </c:xVal>
          <c:yVal>
            <c:numRef>
              <c:f>BdL!$B$2:$B$3</c:f>
              <c:numCache>
                <c:formatCode>General</c:formatCode>
                <c:ptCount val="2"/>
                <c:pt idx="0">
                  <c:v>25.0</c:v>
                </c:pt>
                <c:pt idx="1">
                  <c:v>7.0</c:v>
                </c:pt>
              </c:numCache>
            </c:numRef>
          </c:yVal>
        </c:ser>
        <c:ser>
          <c:idx val="16"/>
          <c:order val="16"/>
          <c:tx>
            <c:v>bdl 2-lug-2011</c:v>
          </c:tx>
          <c:spPr>
            <a:ln w="28575">
              <a:noFill/>
            </a:ln>
          </c:spPr>
          <c:xVal>
            <c:numRef>
              <c:f>BdL!$G$4:$G$5</c:f>
              <c:numCache>
                <c:formatCode>General</c:formatCode>
                <c:ptCount val="2"/>
                <c:pt idx="0">
                  <c:v>0.0</c:v>
                </c:pt>
                <c:pt idx="1">
                  <c:v>600.0</c:v>
                </c:pt>
              </c:numCache>
            </c:numRef>
          </c:xVal>
          <c:yVal>
            <c:numRef>
              <c:f>BdL!$B$4:$B$5</c:f>
              <c:numCache>
                <c:formatCode>General</c:formatCode>
                <c:ptCount val="2"/>
                <c:pt idx="0">
                  <c:v>15.0</c:v>
                </c:pt>
                <c:pt idx="1">
                  <c:v>10.5</c:v>
                </c:pt>
              </c:numCache>
            </c:numRef>
          </c:yVal>
        </c:ser>
        <c:ser>
          <c:idx val="1"/>
          <c:order val="1"/>
          <c:tx>
            <c:v>bdl 31-mar-2012</c:v>
          </c:tx>
          <c:spPr>
            <a:ln w="28575">
              <a:noFill/>
            </a:ln>
          </c:spPr>
          <c:xVal>
            <c:numRef>
              <c:f>BdL!$G$2:$G$3</c:f>
              <c:numCache>
                <c:formatCode>General</c:formatCode>
                <c:ptCount val="2"/>
                <c:pt idx="0">
                  <c:v>0.0</c:v>
                </c:pt>
                <c:pt idx="1">
                  <c:v>31.0</c:v>
                </c:pt>
              </c:numCache>
            </c:numRef>
          </c:xVal>
          <c:yVal>
            <c:numRef>
              <c:f>BdL!$B$2:$B$3</c:f>
              <c:numCache>
                <c:formatCode>General</c:formatCode>
                <c:ptCount val="2"/>
                <c:pt idx="0">
                  <c:v>25.0</c:v>
                </c:pt>
                <c:pt idx="1">
                  <c:v>7.0</c:v>
                </c:pt>
              </c:numCache>
            </c:numRef>
          </c:yVal>
        </c:ser>
        <c:ser>
          <c:idx val="0"/>
          <c:order val="0"/>
          <c:tx>
            <c:v>bdl 2-lug-2011</c:v>
          </c:tx>
          <c:spPr>
            <a:ln w="28575">
              <a:noFill/>
            </a:ln>
          </c:spPr>
          <c:xVal>
            <c:numRef>
              <c:f>BdL!$G$4:$G$5</c:f>
              <c:numCache>
                <c:formatCode>General</c:formatCode>
                <c:ptCount val="2"/>
                <c:pt idx="0">
                  <c:v>0.0</c:v>
                </c:pt>
                <c:pt idx="1">
                  <c:v>600.0</c:v>
                </c:pt>
              </c:numCache>
            </c:numRef>
          </c:xVal>
          <c:yVal>
            <c:numRef>
              <c:f>BdL!$B$4:$B$5</c:f>
              <c:numCache>
                <c:formatCode>General</c:formatCode>
                <c:ptCount val="2"/>
                <c:pt idx="0">
                  <c:v>15.0</c:v>
                </c:pt>
                <c:pt idx="1">
                  <c:v>10.5</c:v>
                </c:pt>
              </c:numCache>
            </c:numRef>
          </c:yVal>
        </c:ser>
        <c:dLbls/>
        <c:axId val="292310040"/>
        <c:axId val="292361656"/>
      </c:scatterChart>
      <c:valAx>
        <c:axId val="2923100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it-IT"/>
          </a:p>
        </c:txPr>
        <c:crossAx val="292361656"/>
        <c:crosses val="autoZero"/>
        <c:crossBetween val="midCat"/>
      </c:valAx>
      <c:valAx>
        <c:axId val="292361656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lang="en-US"/>
            </a:pPr>
            <a:endParaRPr lang="it-IT"/>
          </a:p>
        </c:txPr>
        <c:crossAx val="292310040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lang="en-US"/>
          </a:pPr>
          <a:endParaRPr lang="it-IT"/>
        </a:p>
      </c:txPr>
    </c:legend>
    <c:plotVisOnly val="1"/>
    <c:dispBlanksAs val="gap"/>
  </c:chart>
  <c:spPr>
    <a:solidFill>
      <a:srgbClr val="E7E6E6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2"/>
  <c:chart>
    <c:title>
      <c:tx>
        <c:rich>
          <a:bodyPr/>
          <a:lstStyle/>
          <a:p>
            <a:pPr>
              <a:defRPr lang="en-US"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 err="1" smtClean="0"/>
              <a:t>Velocità</a:t>
            </a:r>
            <a:r>
              <a:rPr lang="en-US" dirty="0" smtClean="0"/>
              <a:t> (m/s) </a:t>
            </a:r>
            <a:r>
              <a:rPr lang="en-US" dirty="0" err="1" smtClean="0"/>
              <a:t>Grotta</a:t>
            </a:r>
            <a:r>
              <a:rPr lang="en-US" dirty="0" smtClean="0"/>
              <a:t> </a:t>
            </a:r>
            <a:r>
              <a:rPr lang="en-US" dirty="0" err="1" smtClean="0"/>
              <a:t>Terzo</a:t>
            </a:r>
            <a:r>
              <a:rPr lang="en-US" dirty="0" smtClean="0"/>
              <a:t> Mondo</a:t>
            </a:r>
            <a:endParaRPr lang="en-US" dirty="0"/>
          </a:p>
        </c:rich>
      </c:tx>
      <c:layout>
        <c:manualLayout>
          <c:xMode val="edge"/>
          <c:yMode val="edge"/>
          <c:x val="0.38507562335958"/>
          <c:y val="0.043763306050594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426929734748415"/>
          <c:y val="0.213375796178344"/>
          <c:w val="0.923646060753782"/>
          <c:h val="0.643312101910828"/>
        </c:manualLayout>
      </c:layout>
      <c:scatterChart>
        <c:scatterStyle val="smoothMarker"/>
        <c:ser>
          <c:idx val="0"/>
          <c:order val="0"/>
          <c:tx>
            <c:v>velocità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terzo07035!$A$8:$A$608</c:f>
              <c:numCache>
                <c:formatCode>h:mm:ss</c:formatCode>
                <c:ptCount val="601"/>
                <c:pt idx="0">
                  <c:v>0.486481481481482</c:v>
                </c:pt>
                <c:pt idx="1">
                  <c:v>0.486493055555556</c:v>
                </c:pt>
                <c:pt idx="2">
                  <c:v>0.48650462962963</c:v>
                </c:pt>
                <c:pt idx="3">
                  <c:v>0.486516203703704</c:v>
                </c:pt>
                <c:pt idx="4">
                  <c:v>0.486527777777778</c:v>
                </c:pt>
                <c:pt idx="5">
                  <c:v>0.486539351851852</c:v>
                </c:pt>
                <c:pt idx="6">
                  <c:v>0.486550925925926</c:v>
                </c:pt>
                <c:pt idx="7">
                  <c:v>0.4865625</c:v>
                </c:pt>
                <c:pt idx="8">
                  <c:v>0.486574074074074</c:v>
                </c:pt>
                <c:pt idx="9">
                  <c:v>0.486585648148148</c:v>
                </c:pt>
                <c:pt idx="10">
                  <c:v>0.486597222222222</c:v>
                </c:pt>
                <c:pt idx="11">
                  <c:v>0.486608796296296</c:v>
                </c:pt>
                <c:pt idx="12">
                  <c:v>0.48662037037037</c:v>
                </c:pt>
                <c:pt idx="13">
                  <c:v>0.486631944444444</c:v>
                </c:pt>
                <c:pt idx="14">
                  <c:v>0.486643518518518</c:v>
                </c:pt>
                <c:pt idx="15">
                  <c:v>0.486655092592593</c:v>
                </c:pt>
                <c:pt idx="16">
                  <c:v>0.486666666666667</c:v>
                </c:pt>
                <c:pt idx="17">
                  <c:v>0.486678240740741</c:v>
                </c:pt>
                <c:pt idx="18">
                  <c:v>0.486689814814815</c:v>
                </c:pt>
                <c:pt idx="19">
                  <c:v>0.486701388888889</c:v>
                </c:pt>
                <c:pt idx="20">
                  <c:v>0.486712962962963</c:v>
                </c:pt>
                <c:pt idx="21">
                  <c:v>0.486724537037037</c:v>
                </c:pt>
                <c:pt idx="22">
                  <c:v>0.486736111111111</c:v>
                </c:pt>
                <c:pt idx="23">
                  <c:v>0.486747685185185</c:v>
                </c:pt>
                <c:pt idx="24">
                  <c:v>0.486759259259259</c:v>
                </c:pt>
                <c:pt idx="25">
                  <c:v>0.486770833333333</c:v>
                </c:pt>
                <c:pt idx="26">
                  <c:v>0.486782407407407</c:v>
                </c:pt>
                <c:pt idx="27">
                  <c:v>0.486793981481481</c:v>
                </c:pt>
                <c:pt idx="28">
                  <c:v>0.486805555555556</c:v>
                </c:pt>
                <c:pt idx="29">
                  <c:v>0.48681712962963</c:v>
                </c:pt>
                <c:pt idx="30">
                  <c:v>0.486828703703704</c:v>
                </c:pt>
                <c:pt idx="31">
                  <c:v>0.486840277777778</c:v>
                </c:pt>
                <c:pt idx="32">
                  <c:v>0.486851851851852</c:v>
                </c:pt>
                <c:pt idx="33">
                  <c:v>0.486863425925926</c:v>
                </c:pt>
                <c:pt idx="34">
                  <c:v>0.486875</c:v>
                </c:pt>
                <c:pt idx="35">
                  <c:v>0.486886574074074</c:v>
                </c:pt>
                <c:pt idx="36">
                  <c:v>0.486898148148148</c:v>
                </c:pt>
                <c:pt idx="37">
                  <c:v>0.486909722222222</c:v>
                </c:pt>
                <c:pt idx="38">
                  <c:v>0.486921296296296</c:v>
                </c:pt>
                <c:pt idx="39">
                  <c:v>0.48693287037037</c:v>
                </c:pt>
                <c:pt idx="40">
                  <c:v>0.486944444444444</c:v>
                </c:pt>
                <c:pt idx="41">
                  <c:v>0.486956018518518</c:v>
                </c:pt>
                <c:pt idx="42">
                  <c:v>0.486967592592593</c:v>
                </c:pt>
                <c:pt idx="43">
                  <c:v>0.486979166666667</c:v>
                </c:pt>
                <c:pt idx="44">
                  <c:v>0.486990740740741</c:v>
                </c:pt>
                <c:pt idx="45">
                  <c:v>0.487002314814815</c:v>
                </c:pt>
                <c:pt idx="46">
                  <c:v>0.487013888888889</c:v>
                </c:pt>
                <c:pt idx="47">
                  <c:v>0.487025462962963</c:v>
                </c:pt>
                <c:pt idx="48">
                  <c:v>0.487037037037037</c:v>
                </c:pt>
                <c:pt idx="49">
                  <c:v>0.487048611111111</c:v>
                </c:pt>
                <c:pt idx="50">
                  <c:v>0.487060185185185</c:v>
                </c:pt>
                <c:pt idx="51">
                  <c:v>0.487071759259259</c:v>
                </c:pt>
                <c:pt idx="52">
                  <c:v>0.487083333333333</c:v>
                </c:pt>
                <c:pt idx="53">
                  <c:v>0.487094907407407</c:v>
                </c:pt>
                <c:pt idx="54">
                  <c:v>0.487106481481481</c:v>
                </c:pt>
                <c:pt idx="55">
                  <c:v>0.487118055555556</c:v>
                </c:pt>
                <c:pt idx="56">
                  <c:v>0.48712962962963</c:v>
                </c:pt>
                <c:pt idx="57">
                  <c:v>0.487141203703704</c:v>
                </c:pt>
                <c:pt idx="58">
                  <c:v>0.487152777777778</c:v>
                </c:pt>
                <c:pt idx="59">
                  <c:v>0.487164351851852</c:v>
                </c:pt>
                <c:pt idx="60">
                  <c:v>0.487175925925926</c:v>
                </c:pt>
                <c:pt idx="61">
                  <c:v>0.4871875</c:v>
                </c:pt>
                <c:pt idx="62">
                  <c:v>0.487199074074074</c:v>
                </c:pt>
                <c:pt idx="63">
                  <c:v>0.487210648148148</c:v>
                </c:pt>
                <c:pt idx="64">
                  <c:v>0.487222222222222</c:v>
                </c:pt>
                <c:pt idx="65">
                  <c:v>0.487233796296296</c:v>
                </c:pt>
                <c:pt idx="66">
                  <c:v>0.48724537037037</c:v>
                </c:pt>
                <c:pt idx="67">
                  <c:v>0.487256944444444</c:v>
                </c:pt>
                <c:pt idx="68">
                  <c:v>0.487268518518519</c:v>
                </c:pt>
                <c:pt idx="69">
                  <c:v>0.487280092592593</c:v>
                </c:pt>
                <c:pt idx="70">
                  <c:v>0.487291666666667</c:v>
                </c:pt>
                <c:pt idx="71">
                  <c:v>0.487303240740741</c:v>
                </c:pt>
                <c:pt idx="72">
                  <c:v>0.487314814814815</c:v>
                </c:pt>
                <c:pt idx="73">
                  <c:v>0.487326388888889</c:v>
                </c:pt>
                <c:pt idx="74">
                  <c:v>0.487337962962963</c:v>
                </c:pt>
                <c:pt idx="75">
                  <c:v>0.487349537037037</c:v>
                </c:pt>
                <c:pt idx="76">
                  <c:v>0.487361111111111</c:v>
                </c:pt>
                <c:pt idx="77">
                  <c:v>0.487372685185185</c:v>
                </c:pt>
                <c:pt idx="78">
                  <c:v>0.487384259259259</c:v>
                </c:pt>
                <c:pt idx="79">
                  <c:v>0.487395833333333</c:v>
                </c:pt>
                <c:pt idx="80">
                  <c:v>0.487407407407407</c:v>
                </c:pt>
                <c:pt idx="81">
                  <c:v>0.487418981481482</c:v>
                </c:pt>
                <c:pt idx="82">
                  <c:v>0.487430555555556</c:v>
                </c:pt>
                <c:pt idx="83">
                  <c:v>0.48744212962963</c:v>
                </c:pt>
                <c:pt idx="84">
                  <c:v>0.487453703703704</c:v>
                </c:pt>
                <c:pt idx="85">
                  <c:v>0.487465277777778</c:v>
                </c:pt>
                <c:pt idx="86">
                  <c:v>0.487476851851852</c:v>
                </c:pt>
                <c:pt idx="87">
                  <c:v>0.487488425925926</c:v>
                </c:pt>
                <c:pt idx="88">
                  <c:v>0.4875</c:v>
                </c:pt>
                <c:pt idx="89">
                  <c:v>0.487511574074074</c:v>
                </c:pt>
                <c:pt idx="90">
                  <c:v>0.487523148148148</c:v>
                </c:pt>
                <c:pt idx="91">
                  <c:v>0.487534722222222</c:v>
                </c:pt>
                <c:pt idx="92">
                  <c:v>0.487546296296296</c:v>
                </c:pt>
                <c:pt idx="93">
                  <c:v>0.48755787037037</c:v>
                </c:pt>
                <c:pt idx="94">
                  <c:v>0.487569444444444</c:v>
                </c:pt>
                <c:pt idx="95">
                  <c:v>0.487581018518518</c:v>
                </c:pt>
                <c:pt idx="96">
                  <c:v>0.487592592592593</c:v>
                </c:pt>
                <c:pt idx="97">
                  <c:v>0.487604166666667</c:v>
                </c:pt>
                <c:pt idx="98">
                  <c:v>0.487615740740741</c:v>
                </c:pt>
                <c:pt idx="99">
                  <c:v>0.487627314814815</c:v>
                </c:pt>
                <c:pt idx="100">
                  <c:v>0.487638888888889</c:v>
                </c:pt>
                <c:pt idx="101">
                  <c:v>0.487650462962963</c:v>
                </c:pt>
                <c:pt idx="102">
                  <c:v>0.487662037037037</c:v>
                </c:pt>
                <c:pt idx="103">
                  <c:v>0.487673611111111</c:v>
                </c:pt>
                <c:pt idx="104">
                  <c:v>0.487685185185185</c:v>
                </c:pt>
                <c:pt idx="105">
                  <c:v>0.487696759259259</c:v>
                </c:pt>
                <c:pt idx="106">
                  <c:v>0.487708333333333</c:v>
                </c:pt>
                <c:pt idx="107">
                  <c:v>0.487719907407407</c:v>
                </c:pt>
                <c:pt idx="108">
                  <c:v>0.487731481481481</c:v>
                </c:pt>
                <c:pt idx="109">
                  <c:v>0.487743055555555</c:v>
                </c:pt>
                <c:pt idx="110">
                  <c:v>0.48775462962963</c:v>
                </c:pt>
                <c:pt idx="111">
                  <c:v>0.487766203703704</c:v>
                </c:pt>
                <c:pt idx="112">
                  <c:v>0.487777777777778</c:v>
                </c:pt>
                <c:pt idx="113">
                  <c:v>0.487789351851852</c:v>
                </c:pt>
                <c:pt idx="114">
                  <c:v>0.487800925925926</c:v>
                </c:pt>
                <c:pt idx="115">
                  <c:v>0.4878125</c:v>
                </c:pt>
                <c:pt idx="116">
                  <c:v>0.487824074074074</c:v>
                </c:pt>
                <c:pt idx="117">
                  <c:v>0.487835648148148</c:v>
                </c:pt>
                <c:pt idx="118">
                  <c:v>0.487847222222222</c:v>
                </c:pt>
                <c:pt idx="119">
                  <c:v>0.487858796296296</c:v>
                </c:pt>
                <c:pt idx="120">
                  <c:v>0.48787037037037</c:v>
                </c:pt>
                <c:pt idx="121">
                  <c:v>0.487881944444445</c:v>
                </c:pt>
                <c:pt idx="122">
                  <c:v>0.487893518518518</c:v>
                </c:pt>
                <c:pt idx="123">
                  <c:v>0.487905092592593</c:v>
                </c:pt>
                <c:pt idx="124">
                  <c:v>0.487916666666667</c:v>
                </c:pt>
                <c:pt idx="125">
                  <c:v>0.487928240740741</c:v>
                </c:pt>
                <c:pt idx="126">
                  <c:v>0.487939814814815</c:v>
                </c:pt>
                <c:pt idx="127">
                  <c:v>0.487951388888889</c:v>
                </c:pt>
                <c:pt idx="128">
                  <c:v>0.487962962962963</c:v>
                </c:pt>
                <c:pt idx="129">
                  <c:v>0.487974537037037</c:v>
                </c:pt>
                <c:pt idx="130">
                  <c:v>0.487986111111111</c:v>
                </c:pt>
                <c:pt idx="131">
                  <c:v>0.487997685185185</c:v>
                </c:pt>
                <c:pt idx="132">
                  <c:v>0.488009259259259</c:v>
                </c:pt>
                <c:pt idx="133">
                  <c:v>0.488020833333333</c:v>
                </c:pt>
                <c:pt idx="134">
                  <c:v>0.488032407407407</c:v>
                </c:pt>
                <c:pt idx="135">
                  <c:v>0.488043981481481</c:v>
                </c:pt>
                <c:pt idx="136">
                  <c:v>0.488055555555555</c:v>
                </c:pt>
                <c:pt idx="137">
                  <c:v>0.48806712962963</c:v>
                </c:pt>
                <c:pt idx="138">
                  <c:v>0.488078703703704</c:v>
                </c:pt>
                <c:pt idx="139">
                  <c:v>0.488090277777778</c:v>
                </c:pt>
                <c:pt idx="140">
                  <c:v>0.488101851851852</c:v>
                </c:pt>
                <c:pt idx="141">
                  <c:v>0.488113425925926</c:v>
                </c:pt>
                <c:pt idx="142">
                  <c:v>0.488125</c:v>
                </c:pt>
                <c:pt idx="143">
                  <c:v>0.488136574074074</c:v>
                </c:pt>
                <c:pt idx="144">
                  <c:v>0.488148148148148</c:v>
                </c:pt>
                <c:pt idx="145">
                  <c:v>0.488159722222222</c:v>
                </c:pt>
                <c:pt idx="146">
                  <c:v>0.488171296296296</c:v>
                </c:pt>
                <c:pt idx="147">
                  <c:v>0.48818287037037</c:v>
                </c:pt>
                <c:pt idx="148">
                  <c:v>0.488194444444444</c:v>
                </c:pt>
                <c:pt idx="149">
                  <c:v>0.488206018518518</c:v>
                </c:pt>
                <c:pt idx="150">
                  <c:v>0.488217592592593</c:v>
                </c:pt>
                <c:pt idx="151">
                  <c:v>0.488229166666667</c:v>
                </c:pt>
                <c:pt idx="152">
                  <c:v>0.488240740740741</c:v>
                </c:pt>
                <c:pt idx="153">
                  <c:v>0.488252314814815</c:v>
                </c:pt>
                <c:pt idx="154">
                  <c:v>0.488263888888889</c:v>
                </c:pt>
                <c:pt idx="155">
                  <c:v>0.488275462962963</c:v>
                </c:pt>
                <c:pt idx="156">
                  <c:v>0.488287037037037</c:v>
                </c:pt>
                <c:pt idx="157">
                  <c:v>0.488298611111111</c:v>
                </c:pt>
                <c:pt idx="158">
                  <c:v>0.488310185185185</c:v>
                </c:pt>
                <c:pt idx="159">
                  <c:v>0.488321759259259</c:v>
                </c:pt>
                <c:pt idx="160">
                  <c:v>0.488333333333333</c:v>
                </c:pt>
                <c:pt idx="161">
                  <c:v>0.488344907407407</c:v>
                </c:pt>
                <c:pt idx="162">
                  <c:v>0.488356481481482</c:v>
                </c:pt>
                <c:pt idx="163">
                  <c:v>0.488368055555556</c:v>
                </c:pt>
                <c:pt idx="164">
                  <c:v>0.48837962962963</c:v>
                </c:pt>
                <c:pt idx="165">
                  <c:v>0.488391203703704</c:v>
                </c:pt>
                <c:pt idx="166">
                  <c:v>0.488402777777778</c:v>
                </c:pt>
                <c:pt idx="167">
                  <c:v>0.488414351851852</c:v>
                </c:pt>
                <c:pt idx="168">
                  <c:v>0.488425925925926</c:v>
                </c:pt>
                <c:pt idx="169">
                  <c:v>0.4884375</c:v>
                </c:pt>
                <c:pt idx="170">
                  <c:v>0.488449074074074</c:v>
                </c:pt>
                <c:pt idx="171">
                  <c:v>0.488460648148148</c:v>
                </c:pt>
                <c:pt idx="172">
                  <c:v>0.488472222222222</c:v>
                </c:pt>
                <c:pt idx="173">
                  <c:v>0.488483796296296</c:v>
                </c:pt>
                <c:pt idx="174">
                  <c:v>0.48849537037037</c:v>
                </c:pt>
                <c:pt idx="175">
                  <c:v>0.488506944444444</c:v>
                </c:pt>
                <c:pt idx="176">
                  <c:v>0.488518518518518</c:v>
                </c:pt>
                <c:pt idx="177">
                  <c:v>0.488530092592593</c:v>
                </c:pt>
                <c:pt idx="178">
                  <c:v>0.488541666666667</c:v>
                </c:pt>
                <c:pt idx="179">
                  <c:v>0.488553240740741</c:v>
                </c:pt>
                <c:pt idx="180">
                  <c:v>0.488564814814815</c:v>
                </c:pt>
                <c:pt idx="181">
                  <c:v>0.488576388888889</c:v>
                </c:pt>
                <c:pt idx="182">
                  <c:v>0.488587962962963</c:v>
                </c:pt>
                <c:pt idx="183">
                  <c:v>0.488599537037037</c:v>
                </c:pt>
                <c:pt idx="184">
                  <c:v>0.488611111111111</c:v>
                </c:pt>
                <c:pt idx="185">
                  <c:v>0.488622685185185</c:v>
                </c:pt>
                <c:pt idx="186">
                  <c:v>0.488634259259259</c:v>
                </c:pt>
                <c:pt idx="187">
                  <c:v>0.488645833333333</c:v>
                </c:pt>
                <c:pt idx="188">
                  <c:v>0.488657407407407</c:v>
                </c:pt>
                <c:pt idx="189">
                  <c:v>0.488668981481481</c:v>
                </c:pt>
                <c:pt idx="190">
                  <c:v>0.488680555555556</c:v>
                </c:pt>
                <c:pt idx="191">
                  <c:v>0.48869212962963</c:v>
                </c:pt>
                <c:pt idx="192">
                  <c:v>0.488703703703704</c:v>
                </c:pt>
                <c:pt idx="193">
                  <c:v>0.488715277777778</c:v>
                </c:pt>
                <c:pt idx="194">
                  <c:v>0.488726851851852</c:v>
                </c:pt>
                <c:pt idx="195">
                  <c:v>0.488738425925926</c:v>
                </c:pt>
                <c:pt idx="196">
                  <c:v>0.48875</c:v>
                </c:pt>
                <c:pt idx="197">
                  <c:v>0.488761574074074</c:v>
                </c:pt>
                <c:pt idx="198">
                  <c:v>0.488773148148148</c:v>
                </c:pt>
                <c:pt idx="199">
                  <c:v>0.488784722222222</c:v>
                </c:pt>
                <c:pt idx="200">
                  <c:v>0.488796296296296</c:v>
                </c:pt>
                <c:pt idx="201">
                  <c:v>0.48880787037037</c:v>
                </c:pt>
                <c:pt idx="202">
                  <c:v>0.488819444444444</c:v>
                </c:pt>
                <c:pt idx="203">
                  <c:v>0.488831018518518</c:v>
                </c:pt>
                <c:pt idx="204">
                  <c:v>0.488842592592593</c:v>
                </c:pt>
                <c:pt idx="205">
                  <c:v>0.488854166666667</c:v>
                </c:pt>
                <c:pt idx="206">
                  <c:v>0.488865740740741</c:v>
                </c:pt>
                <c:pt idx="207">
                  <c:v>0.488877314814815</c:v>
                </c:pt>
                <c:pt idx="208">
                  <c:v>0.488888888888889</c:v>
                </c:pt>
                <c:pt idx="209">
                  <c:v>0.488900462962963</c:v>
                </c:pt>
                <c:pt idx="210">
                  <c:v>0.488912037037037</c:v>
                </c:pt>
                <c:pt idx="211">
                  <c:v>0.488923611111111</c:v>
                </c:pt>
                <c:pt idx="212">
                  <c:v>0.488935185185185</c:v>
                </c:pt>
                <c:pt idx="213">
                  <c:v>0.488946759259259</c:v>
                </c:pt>
                <c:pt idx="214">
                  <c:v>0.488958333333333</c:v>
                </c:pt>
                <c:pt idx="215">
                  <c:v>0.488969907407407</c:v>
                </c:pt>
                <c:pt idx="216">
                  <c:v>0.488981481481481</c:v>
                </c:pt>
                <c:pt idx="217">
                  <c:v>0.488993055555556</c:v>
                </c:pt>
                <c:pt idx="218">
                  <c:v>0.48900462962963</c:v>
                </c:pt>
                <c:pt idx="219">
                  <c:v>0.489016203703704</c:v>
                </c:pt>
                <c:pt idx="220">
                  <c:v>0.489027777777778</c:v>
                </c:pt>
                <c:pt idx="221">
                  <c:v>0.489039351851852</c:v>
                </c:pt>
                <c:pt idx="222">
                  <c:v>0.489050925925926</c:v>
                </c:pt>
                <c:pt idx="223">
                  <c:v>0.4890625</c:v>
                </c:pt>
                <c:pt idx="224">
                  <c:v>0.489074074074074</c:v>
                </c:pt>
                <c:pt idx="225">
                  <c:v>0.489085648148148</c:v>
                </c:pt>
                <c:pt idx="226">
                  <c:v>0.489097222222222</c:v>
                </c:pt>
                <c:pt idx="227">
                  <c:v>0.489108796296296</c:v>
                </c:pt>
                <c:pt idx="228">
                  <c:v>0.48912037037037</c:v>
                </c:pt>
                <c:pt idx="229">
                  <c:v>0.489131944444444</c:v>
                </c:pt>
                <c:pt idx="230">
                  <c:v>0.489143518518518</c:v>
                </c:pt>
                <c:pt idx="231">
                  <c:v>0.489155092592593</c:v>
                </c:pt>
                <c:pt idx="232">
                  <c:v>0.489166666666667</c:v>
                </c:pt>
                <c:pt idx="233">
                  <c:v>0.489178240740741</c:v>
                </c:pt>
                <c:pt idx="234">
                  <c:v>0.489189814814815</c:v>
                </c:pt>
                <c:pt idx="235">
                  <c:v>0.489201388888889</c:v>
                </c:pt>
                <c:pt idx="236">
                  <c:v>0.489212962962963</c:v>
                </c:pt>
                <c:pt idx="237">
                  <c:v>0.489224537037037</c:v>
                </c:pt>
                <c:pt idx="238">
                  <c:v>0.489236111111111</c:v>
                </c:pt>
                <c:pt idx="239">
                  <c:v>0.489247685185185</c:v>
                </c:pt>
                <c:pt idx="240">
                  <c:v>0.489259259259259</c:v>
                </c:pt>
                <c:pt idx="241">
                  <c:v>0.489270833333333</c:v>
                </c:pt>
                <c:pt idx="242">
                  <c:v>0.489282407407407</c:v>
                </c:pt>
                <c:pt idx="243">
                  <c:v>0.489293981481481</c:v>
                </c:pt>
                <c:pt idx="244">
                  <c:v>0.489305555555556</c:v>
                </c:pt>
                <c:pt idx="245">
                  <c:v>0.48931712962963</c:v>
                </c:pt>
                <c:pt idx="246">
                  <c:v>0.489328703703704</c:v>
                </c:pt>
                <c:pt idx="247">
                  <c:v>0.489340277777778</c:v>
                </c:pt>
                <c:pt idx="248">
                  <c:v>0.489351851851852</c:v>
                </c:pt>
                <c:pt idx="249">
                  <c:v>0.489363425925926</c:v>
                </c:pt>
                <c:pt idx="250">
                  <c:v>0.489375</c:v>
                </c:pt>
                <c:pt idx="251">
                  <c:v>0.489386574074074</c:v>
                </c:pt>
                <c:pt idx="252">
                  <c:v>0.489398148148148</c:v>
                </c:pt>
                <c:pt idx="253">
                  <c:v>0.489409722222222</c:v>
                </c:pt>
                <c:pt idx="254">
                  <c:v>0.489421296296296</c:v>
                </c:pt>
                <c:pt idx="255">
                  <c:v>0.48943287037037</c:v>
                </c:pt>
                <c:pt idx="256">
                  <c:v>0.489444444444444</c:v>
                </c:pt>
                <c:pt idx="257">
                  <c:v>0.489456018518519</c:v>
                </c:pt>
                <c:pt idx="258">
                  <c:v>0.489467592592593</c:v>
                </c:pt>
                <c:pt idx="259">
                  <c:v>0.489479166666667</c:v>
                </c:pt>
                <c:pt idx="260">
                  <c:v>0.489490740740741</c:v>
                </c:pt>
                <c:pt idx="261">
                  <c:v>0.489502314814815</c:v>
                </c:pt>
                <c:pt idx="262">
                  <c:v>0.489513888888889</c:v>
                </c:pt>
                <c:pt idx="263">
                  <c:v>0.489525462962963</c:v>
                </c:pt>
                <c:pt idx="264">
                  <c:v>0.489537037037037</c:v>
                </c:pt>
                <c:pt idx="265">
                  <c:v>0.489548611111111</c:v>
                </c:pt>
                <c:pt idx="266">
                  <c:v>0.489560185185185</c:v>
                </c:pt>
                <c:pt idx="267">
                  <c:v>0.489571759259259</c:v>
                </c:pt>
                <c:pt idx="268">
                  <c:v>0.489583333333333</c:v>
                </c:pt>
                <c:pt idx="269">
                  <c:v>0.489594907407407</c:v>
                </c:pt>
                <c:pt idx="270">
                  <c:v>0.489606481481482</c:v>
                </c:pt>
                <c:pt idx="271">
                  <c:v>0.489618055555556</c:v>
                </c:pt>
                <c:pt idx="272">
                  <c:v>0.48962962962963</c:v>
                </c:pt>
                <c:pt idx="273">
                  <c:v>0.489641203703704</c:v>
                </c:pt>
                <c:pt idx="274">
                  <c:v>0.489652777777778</c:v>
                </c:pt>
                <c:pt idx="275">
                  <c:v>0.489664351851852</c:v>
                </c:pt>
                <c:pt idx="276">
                  <c:v>0.489675925925926</c:v>
                </c:pt>
                <c:pt idx="277">
                  <c:v>0.4896875</c:v>
                </c:pt>
                <c:pt idx="278">
                  <c:v>0.489699074074074</c:v>
                </c:pt>
                <c:pt idx="279">
                  <c:v>0.489710648148148</c:v>
                </c:pt>
                <c:pt idx="280">
                  <c:v>0.489722222222222</c:v>
                </c:pt>
                <c:pt idx="281">
                  <c:v>0.489733796296296</c:v>
                </c:pt>
                <c:pt idx="282">
                  <c:v>0.48974537037037</c:v>
                </c:pt>
                <c:pt idx="283">
                  <c:v>0.489756944444444</c:v>
                </c:pt>
                <c:pt idx="284">
                  <c:v>0.489768518518519</c:v>
                </c:pt>
                <c:pt idx="285">
                  <c:v>0.489780092592593</c:v>
                </c:pt>
                <c:pt idx="286">
                  <c:v>0.489791666666667</c:v>
                </c:pt>
                <c:pt idx="287">
                  <c:v>0.489803240740741</c:v>
                </c:pt>
                <c:pt idx="288">
                  <c:v>0.489814814814815</c:v>
                </c:pt>
                <c:pt idx="289">
                  <c:v>0.489826388888889</c:v>
                </c:pt>
                <c:pt idx="290">
                  <c:v>0.489837962962963</c:v>
                </c:pt>
                <c:pt idx="291">
                  <c:v>0.489849537037037</c:v>
                </c:pt>
                <c:pt idx="292">
                  <c:v>0.489861111111111</c:v>
                </c:pt>
                <c:pt idx="293">
                  <c:v>0.489872685185185</c:v>
                </c:pt>
                <c:pt idx="294">
                  <c:v>0.489884259259259</c:v>
                </c:pt>
                <c:pt idx="295">
                  <c:v>0.489895833333333</c:v>
                </c:pt>
                <c:pt idx="296">
                  <c:v>0.489907407407407</c:v>
                </c:pt>
                <c:pt idx="297">
                  <c:v>0.489918981481482</c:v>
                </c:pt>
                <c:pt idx="298">
                  <c:v>0.489930555555556</c:v>
                </c:pt>
                <c:pt idx="299">
                  <c:v>0.48994212962963</c:v>
                </c:pt>
                <c:pt idx="300">
                  <c:v>0.489953703703704</c:v>
                </c:pt>
                <c:pt idx="301">
                  <c:v>0.489965277777778</c:v>
                </c:pt>
                <c:pt idx="302">
                  <c:v>0.489976851851852</c:v>
                </c:pt>
                <c:pt idx="303">
                  <c:v>0.489988425925926</c:v>
                </c:pt>
                <c:pt idx="304">
                  <c:v>0.49</c:v>
                </c:pt>
                <c:pt idx="305">
                  <c:v>0.490011574074074</c:v>
                </c:pt>
                <c:pt idx="306">
                  <c:v>0.490023148148148</c:v>
                </c:pt>
                <c:pt idx="307">
                  <c:v>0.490034722222222</c:v>
                </c:pt>
                <c:pt idx="308">
                  <c:v>0.490046296296296</c:v>
                </c:pt>
                <c:pt idx="309">
                  <c:v>0.49005787037037</c:v>
                </c:pt>
                <c:pt idx="310">
                  <c:v>0.490069444444444</c:v>
                </c:pt>
                <c:pt idx="311">
                  <c:v>0.490081018518518</c:v>
                </c:pt>
                <c:pt idx="312">
                  <c:v>0.490092592592593</c:v>
                </c:pt>
                <c:pt idx="313">
                  <c:v>0.490104166666667</c:v>
                </c:pt>
                <c:pt idx="314">
                  <c:v>0.490115740740741</c:v>
                </c:pt>
                <c:pt idx="315">
                  <c:v>0.490127314814815</c:v>
                </c:pt>
                <c:pt idx="316">
                  <c:v>0.490138888888889</c:v>
                </c:pt>
                <c:pt idx="317">
                  <c:v>0.490150462962963</c:v>
                </c:pt>
                <c:pt idx="318">
                  <c:v>0.490162037037037</c:v>
                </c:pt>
                <c:pt idx="319">
                  <c:v>0.490173611111111</c:v>
                </c:pt>
                <c:pt idx="320">
                  <c:v>0.490185185185185</c:v>
                </c:pt>
                <c:pt idx="321">
                  <c:v>0.490196759259259</c:v>
                </c:pt>
                <c:pt idx="322">
                  <c:v>0.490208333333333</c:v>
                </c:pt>
                <c:pt idx="323">
                  <c:v>0.490219907407407</c:v>
                </c:pt>
                <c:pt idx="324">
                  <c:v>0.490231481481481</c:v>
                </c:pt>
                <c:pt idx="325">
                  <c:v>0.490243055555555</c:v>
                </c:pt>
                <c:pt idx="326">
                  <c:v>0.49025462962963</c:v>
                </c:pt>
                <c:pt idx="327">
                  <c:v>0.490266203703704</c:v>
                </c:pt>
                <c:pt idx="328">
                  <c:v>0.490277777777778</c:v>
                </c:pt>
                <c:pt idx="329">
                  <c:v>0.490289351851852</c:v>
                </c:pt>
                <c:pt idx="330">
                  <c:v>0.490300925925926</c:v>
                </c:pt>
                <c:pt idx="331">
                  <c:v>0.4903125</c:v>
                </c:pt>
                <c:pt idx="332">
                  <c:v>0.490324074074074</c:v>
                </c:pt>
                <c:pt idx="333">
                  <c:v>0.490335648148148</c:v>
                </c:pt>
                <c:pt idx="334">
                  <c:v>0.490347222222222</c:v>
                </c:pt>
                <c:pt idx="335">
                  <c:v>0.490358796296296</c:v>
                </c:pt>
                <c:pt idx="336">
                  <c:v>0.49037037037037</c:v>
                </c:pt>
                <c:pt idx="337">
                  <c:v>0.490381944444445</c:v>
                </c:pt>
                <c:pt idx="338">
                  <c:v>0.490393518518518</c:v>
                </c:pt>
                <c:pt idx="339">
                  <c:v>0.490405092592593</c:v>
                </c:pt>
                <c:pt idx="340">
                  <c:v>0.490416666666667</c:v>
                </c:pt>
                <c:pt idx="341">
                  <c:v>0.490428240740741</c:v>
                </c:pt>
                <c:pt idx="342">
                  <c:v>0.490439814814815</c:v>
                </c:pt>
                <c:pt idx="343">
                  <c:v>0.490451388888889</c:v>
                </c:pt>
                <c:pt idx="344">
                  <c:v>0.490462962962963</c:v>
                </c:pt>
                <c:pt idx="345">
                  <c:v>0.490474537037037</c:v>
                </c:pt>
                <c:pt idx="346">
                  <c:v>0.490486111111111</c:v>
                </c:pt>
                <c:pt idx="347">
                  <c:v>0.490497685185185</c:v>
                </c:pt>
                <c:pt idx="348">
                  <c:v>0.490509259259259</c:v>
                </c:pt>
                <c:pt idx="349">
                  <c:v>0.490520833333333</c:v>
                </c:pt>
                <c:pt idx="350">
                  <c:v>0.490532407407407</c:v>
                </c:pt>
                <c:pt idx="351">
                  <c:v>0.490543981481481</c:v>
                </c:pt>
                <c:pt idx="352">
                  <c:v>0.490555555555556</c:v>
                </c:pt>
                <c:pt idx="353">
                  <c:v>0.49056712962963</c:v>
                </c:pt>
                <c:pt idx="354">
                  <c:v>0.490578703703704</c:v>
                </c:pt>
                <c:pt idx="355">
                  <c:v>0.490590277777778</c:v>
                </c:pt>
                <c:pt idx="356">
                  <c:v>0.490601851851852</c:v>
                </c:pt>
                <c:pt idx="357">
                  <c:v>0.490613425925926</c:v>
                </c:pt>
                <c:pt idx="358">
                  <c:v>0.490625</c:v>
                </c:pt>
                <c:pt idx="359">
                  <c:v>0.490636574074074</c:v>
                </c:pt>
                <c:pt idx="360">
                  <c:v>0.490648148148148</c:v>
                </c:pt>
                <c:pt idx="361">
                  <c:v>0.490659722222222</c:v>
                </c:pt>
                <c:pt idx="362">
                  <c:v>0.490671296296296</c:v>
                </c:pt>
                <c:pt idx="363">
                  <c:v>0.49068287037037</c:v>
                </c:pt>
                <c:pt idx="364">
                  <c:v>0.490694444444444</c:v>
                </c:pt>
                <c:pt idx="365">
                  <c:v>0.490706018518518</c:v>
                </c:pt>
                <c:pt idx="366">
                  <c:v>0.490717592592593</c:v>
                </c:pt>
                <c:pt idx="367">
                  <c:v>0.490729166666667</c:v>
                </c:pt>
                <c:pt idx="368">
                  <c:v>0.490740740740741</c:v>
                </c:pt>
                <c:pt idx="369">
                  <c:v>0.490752314814815</c:v>
                </c:pt>
                <c:pt idx="370">
                  <c:v>0.490763888888889</c:v>
                </c:pt>
                <c:pt idx="371">
                  <c:v>0.490775462962963</c:v>
                </c:pt>
                <c:pt idx="372">
                  <c:v>0.490787037037037</c:v>
                </c:pt>
                <c:pt idx="373">
                  <c:v>0.490798611111111</c:v>
                </c:pt>
                <c:pt idx="374">
                  <c:v>0.490810185185185</c:v>
                </c:pt>
                <c:pt idx="375">
                  <c:v>0.490821759259259</c:v>
                </c:pt>
                <c:pt idx="376">
                  <c:v>0.490833333333333</c:v>
                </c:pt>
                <c:pt idx="377">
                  <c:v>0.490844907407408</c:v>
                </c:pt>
                <c:pt idx="378">
                  <c:v>0.490856481481481</c:v>
                </c:pt>
                <c:pt idx="379">
                  <c:v>0.490868055555556</c:v>
                </c:pt>
                <c:pt idx="380">
                  <c:v>0.49087962962963</c:v>
                </c:pt>
                <c:pt idx="381">
                  <c:v>0.490891203703704</c:v>
                </c:pt>
                <c:pt idx="382">
                  <c:v>0.490902777777778</c:v>
                </c:pt>
                <c:pt idx="383">
                  <c:v>0.490914351851852</c:v>
                </c:pt>
                <c:pt idx="384">
                  <c:v>0.490925925925926</c:v>
                </c:pt>
                <c:pt idx="385">
                  <c:v>0.4909375</c:v>
                </c:pt>
                <c:pt idx="386">
                  <c:v>0.490949074074074</c:v>
                </c:pt>
                <c:pt idx="387">
                  <c:v>0.490960648148148</c:v>
                </c:pt>
                <c:pt idx="388">
                  <c:v>0.490972222222222</c:v>
                </c:pt>
                <c:pt idx="389">
                  <c:v>0.490983796296296</c:v>
                </c:pt>
                <c:pt idx="390">
                  <c:v>0.49099537037037</c:v>
                </c:pt>
                <c:pt idx="391">
                  <c:v>0.491006944444444</c:v>
                </c:pt>
                <c:pt idx="392">
                  <c:v>0.491018518518518</c:v>
                </c:pt>
                <c:pt idx="393">
                  <c:v>0.491030092592593</c:v>
                </c:pt>
                <c:pt idx="394">
                  <c:v>0.491041666666667</c:v>
                </c:pt>
                <c:pt idx="395">
                  <c:v>0.491053240740741</c:v>
                </c:pt>
                <c:pt idx="396">
                  <c:v>0.491064814814815</c:v>
                </c:pt>
                <c:pt idx="397">
                  <c:v>0.491076388888889</c:v>
                </c:pt>
                <c:pt idx="398">
                  <c:v>0.491087962962963</c:v>
                </c:pt>
                <c:pt idx="399">
                  <c:v>0.491099537037037</c:v>
                </c:pt>
                <c:pt idx="400">
                  <c:v>0.491111111111111</c:v>
                </c:pt>
                <c:pt idx="401">
                  <c:v>0.491122685185185</c:v>
                </c:pt>
                <c:pt idx="402">
                  <c:v>0.491134259259259</c:v>
                </c:pt>
                <c:pt idx="403">
                  <c:v>0.491145833333333</c:v>
                </c:pt>
                <c:pt idx="404">
                  <c:v>0.491157407407407</c:v>
                </c:pt>
                <c:pt idx="405">
                  <c:v>0.491168981481481</c:v>
                </c:pt>
                <c:pt idx="406">
                  <c:v>0.491180555555556</c:v>
                </c:pt>
                <c:pt idx="407">
                  <c:v>0.49119212962963</c:v>
                </c:pt>
                <c:pt idx="408">
                  <c:v>0.491203703703704</c:v>
                </c:pt>
                <c:pt idx="409">
                  <c:v>0.491215277777778</c:v>
                </c:pt>
                <c:pt idx="410">
                  <c:v>0.491226851851852</c:v>
                </c:pt>
                <c:pt idx="411">
                  <c:v>0.491238425925926</c:v>
                </c:pt>
                <c:pt idx="412">
                  <c:v>0.49125</c:v>
                </c:pt>
                <c:pt idx="413">
                  <c:v>0.491261574074074</c:v>
                </c:pt>
                <c:pt idx="414">
                  <c:v>0.491273148148148</c:v>
                </c:pt>
                <c:pt idx="415">
                  <c:v>0.491284722222222</c:v>
                </c:pt>
                <c:pt idx="416">
                  <c:v>0.491296296296296</c:v>
                </c:pt>
                <c:pt idx="417">
                  <c:v>0.49130787037037</c:v>
                </c:pt>
                <c:pt idx="418">
                  <c:v>0.491319444444444</c:v>
                </c:pt>
                <c:pt idx="419">
                  <c:v>0.491331018518518</c:v>
                </c:pt>
                <c:pt idx="420">
                  <c:v>0.491342592592593</c:v>
                </c:pt>
                <c:pt idx="421">
                  <c:v>0.491354166666667</c:v>
                </c:pt>
                <c:pt idx="422">
                  <c:v>0.491365740740741</c:v>
                </c:pt>
                <c:pt idx="423">
                  <c:v>0.491377314814815</c:v>
                </c:pt>
                <c:pt idx="424">
                  <c:v>0.491388888888889</c:v>
                </c:pt>
                <c:pt idx="425">
                  <c:v>0.491400462962963</c:v>
                </c:pt>
                <c:pt idx="426">
                  <c:v>0.491412037037037</c:v>
                </c:pt>
                <c:pt idx="427">
                  <c:v>0.491423611111111</c:v>
                </c:pt>
                <c:pt idx="428">
                  <c:v>0.491435185185185</c:v>
                </c:pt>
                <c:pt idx="429">
                  <c:v>0.491446759259259</c:v>
                </c:pt>
                <c:pt idx="430">
                  <c:v>0.491458333333333</c:v>
                </c:pt>
                <c:pt idx="431">
                  <c:v>0.491469907407407</c:v>
                </c:pt>
                <c:pt idx="432">
                  <c:v>0.491481481481481</c:v>
                </c:pt>
                <c:pt idx="433">
                  <c:v>0.491493055555555</c:v>
                </c:pt>
                <c:pt idx="434">
                  <c:v>0.49150462962963</c:v>
                </c:pt>
                <c:pt idx="435">
                  <c:v>0.491516203703704</c:v>
                </c:pt>
                <c:pt idx="436">
                  <c:v>0.491527777777778</c:v>
                </c:pt>
                <c:pt idx="437">
                  <c:v>0.491539351851852</c:v>
                </c:pt>
                <c:pt idx="438">
                  <c:v>0.491550925925926</c:v>
                </c:pt>
                <c:pt idx="439">
                  <c:v>0.4915625</c:v>
                </c:pt>
                <c:pt idx="440">
                  <c:v>0.491574074074074</c:v>
                </c:pt>
                <c:pt idx="441">
                  <c:v>0.491585648148148</c:v>
                </c:pt>
                <c:pt idx="442">
                  <c:v>0.491597222222222</c:v>
                </c:pt>
                <c:pt idx="443">
                  <c:v>0.491608796296296</c:v>
                </c:pt>
                <c:pt idx="444">
                  <c:v>0.49162037037037</c:v>
                </c:pt>
                <c:pt idx="445">
                  <c:v>0.491631944444444</c:v>
                </c:pt>
                <c:pt idx="446">
                  <c:v>0.491643518518518</c:v>
                </c:pt>
                <c:pt idx="447">
                  <c:v>0.491655092592593</c:v>
                </c:pt>
                <c:pt idx="448">
                  <c:v>0.491666666666667</c:v>
                </c:pt>
                <c:pt idx="449">
                  <c:v>0.491678240740741</c:v>
                </c:pt>
                <c:pt idx="450">
                  <c:v>0.491689814814815</c:v>
                </c:pt>
                <c:pt idx="451">
                  <c:v>0.491701388888889</c:v>
                </c:pt>
                <c:pt idx="452">
                  <c:v>0.491712962962963</c:v>
                </c:pt>
                <c:pt idx="453">
                  <c:v>0.491724537037037</c:v>
                </c:pt>
                <c:pt idx="454">
                  <c:v>0.491736111111111</c:v>
                </c:pt>
                <c:pt idx="455">
                  <c:v>0.491747685185185</c:v>
                </c:pt>
                <c:pt idx="456">
                  <c:v>0.491759259259259</c:v>
                </c:pt>
                <c:pt idx="457">
                  <c:v>0.491770833333333</c:v>
                </c:pt>
                <c:pt idx="458">
                  <c:v>0.491782407407407</c:v>
                </c:pt>
                <c:pt idx="459">
                  <c:v>0.491793981481481</c:v>
                </c:pt>
                <c:pt idx="460">
                  <c:v>0.491805555555556</c:v>
                </c:pt>
                <c:pt idx="461">
                  <c:v>0.49181712962963</c:v>
                </c:pt>
                <c:pt idx="462">
                  <c:v>0.491828703703704</c:v>
                </c:pt>
                <c:pt idx="463">
                  <c:v>0.491840277777778</c:v>
                </c:pt>
                <c:pt idx="464">
                  <c:v>0.491851851851852</c:v>
                </c:pt>
                <c:pt idx="465">
                  <c:v>0.491863425925926</c:v>
                </c:pt>
                <c:pt idx="466">
                  <c:v>0.491875</c:v>
                </c:pt>
                <c:pt idx="467">
                  <c:v>0.491886574074074</c:v>
                </c:pt>
                <c:pt idx="468">
                  <c:v>0.491898148148148</c:v>
                </c:pt>
                <c:pt idx="469">
                  <c:v>0.491909722222222</c:v>
                </c:pt>
                <c:pt idx="470">
                  <c:v>0.491921296296296</c:v>
                </c:pt>
                <c:pt idx="471">
                  <c:v>0.49193287037037</c:v>
                </c:pt>
                <c:pt idx="472">
                  <c:v>0.491944444444444</c:v>
                </c:pt>
                <c:pt idx="473">
                  <c:v>0.491956018518518</c:v>
                </c:pt>
                <c:pt idx="474">
                  <c:v>0.491967592592593</c:v>
                </c:pt>
                <c:pt idx="475">
                  <c:v>0.491979166666667</c:v>
                </c:pt>
                <c:pt idx="476">
                  <c:v>0.491990740740741</c:v>
                </c:pt>
                <c:pt idx="477">
                  <c:v>0.492002314814815</c:v>
                </c:pt>
                <c:pt idx="478">
                  <c:v>0.492013888888889</c:v>
                </c:pt>
                <c:pt idx="479">
                  <c:v>0.492025462962963</c:v>
                </c:pt>
                <c:pt idx="480">
                  <c:v>0.492037037037037</c:v>
                </c:pt>
                <c:pt idx="481">
                  <c:v>0.492048611111111</c:v>
                </c:pt>
                <c:pt idx="482">
                  <c:v>0.492060185185185</c:v>
                </c:pt>
                <c:pt idx="483">
                  <c:v>0.492071759259259</c:v>
                </c:pt>
                <c:pt idx="484">
                  <c:v>0.492083333333333</c:v>
                </c:pt>
                <c:pt idx="485">
                  <c:v>0.492094907407407</c:v>
                </c:pt>
                <c:pt idx="486">
                  <c:v>0.492106481481482</c:v>
                </c:pt>
                <c:pt idx="487">
                  <c:v>0.492118055555556</c:v>
                </c:pt>
                <c:pt idx="488">
                  <c:v>0.49212962962963</c:v>
                </c:pt>
                <c:pt idx="489">
                  <c:v>0.492141203703704</c:v>
                </c:pt>
                <c:pt idx="490">
                  <c:v>0.492152777777778</c:v>
                </c:pt>
                <c:pt idx="491">
                  <c:v>0.492164351851852</c:v>
                </c:pt>
                <c:pt idx="492">
                  <c:v>0.492175925925926</c:v>
                </c:pt>
                <c:pt idx="493">
                  <c:v>0.4921875</c:v>
                </c:pt>
                <c:pt idx="494">
                  <c:v>0.492199074074074</c:v>
                </c:pt>
                <c:pt idx="495">
                  <c:v>0.492210648148148</c:v>
                </c:pt>
                <c:pt idx="496">
                  <c:v>0.492222222222222</c:v>
                </c:pt>
                <c:pt idx="497">
                  <c:v>0.492233796296296</c:v>
                </c:pt>
                <c:pt idx="498">
                  <c:v>0.49224537037037</c:v>
                </c:pt>
                <c:pt idx="499">
                  <c:v>0.492256944444444</c:v>
                </c:pt>
                <c:pt idx="500">
                  <c:v>0.492268518518518</c:v>
                </c:pt>
                <c:pt idx="501">
                  <c:v>0.492280092592593</c:v>
                </c:pt>
                <c:pt idx="502">
                  <c:v>0.492291666666667</c:v>
                </c:pt>
                <c:pt idx="503">
                  <c:v>0.492303240740741</c:v>
                </c:pt>
                <c:pt idx="504">
                  <c:v>0.492314814814815</c:v>
                </c:pt>
                <c:pt idx="505">
                  <c:v>0.492326388888889</c:v>
                </c:pt>
                <c:pt idx="506">
                  <c:v>0.492337962962963</c:v>
                </c:pt>
                <c:pt idx="507">
                  <c:v>0.492349537037037</c:v>
                </c:pt>
                <c:pt idx="508">
                  <c:v>0.492361111111111</c:v>
                </c:pt>
                <c:pt idx="509">
                  <c:v>0.492372685185185</c:v>
                </c:pt>
                <c:pt idx="510">
                  <c:v>0.492384259259259</c:v>
                </c:pt>
                <c:pt idx="511">
                  <c:v>0.492395833333333</c:v>
                </c:pt>
                <c:pt idx="512">
                  <c:v>0.492407407407407</c:v>
                </c:pt>
                <c:pt idx="513">
                  <c:v>0.492418981481482</c:v>
                </c:pt>
                <c:pt idx="514">
                  <c:v>0.492430555555556</c:v>
                </c:pt>
                <c:pt idx="515">
                  <c:v>0.49244212962963</c:v>
                </c:pt>
                <c:pt idx="516">
                  <c:v>0.492453703703704</c:v>
                </c:pt>
                <c:pt idx="517">
                  <c:v>0.492465277777778</c:v>
                </c:pt>
                <c:pt idx="518">
                  <c:v>0.492476851851852</c:v>
                </c:pt>
                <c:pt idx="519">
                  <c:v>0.492488425925926</c:v>
                </c:pt>
                <c:pt idx="520">
                  <c:v>0.4925</c:v>
                </c:pt>
                <c:pt idx="521">
                  <c:v>0.492511574074074</c:v>
                </c:pt>
                <c:pt idx="522">
                  <c:v>0.492523148148148</c:v>
                </c:pt>
                <c:pt idx="523">
                  <c:v>0.492534722222222</c:v>
                </c:pt>
                <c:pt idx="524">
                  <c:v>0.492546296296296</c:v>
                </c:pt>
                <c:pt idx="525">
                  <c:v>0.49255787037037</c:v>
                </c:pt>
                <c:pt idx="526">
                  <c:v>0.492569444444444</c:v>
                </c:pt>
                <c:pt idx="527">
                  <c:v>0.492581018518518</c:v>
                </c:pt>
                <c:pt idx="528">
                  <c:v>0.492592592592593</c:v>
                </c:pt>
                <c:pt idx="529">
                  <c:v>0.492604166666667</c:v>
                </c:pt>
                <c:pt idx="530">
                  <c:v>0.492615740740741</c:v>
                </c:pt>
                <c:pt idx="531">
                  <c:v>0.492627314814815</c:v>
                </c:pt>
                <c:pt idx="532">
                  <c:v>0.492638888888889</c:v>
                </c:pt>
                <c:pt idx="533">
                  <c:v>0.492650462962963</c:v>
                </c:pt>
                <c:pt idx="534">
                  <c:v>0.492662037037037</c:v>
                </c:pt>
                <c:pt idx="535">
                  <c:v>0.492673611111111</c:v>
                </c:pt>
                <c:pt idx="536">
                  <c:v>0.492685185185185</c:v>
                </c:pt>
                <c:pt idx="537">
                  <c:v>0.492696759259259</c:v>
                </c:pt>
                <c:pt idx="538">
                  <c:v>0.492708333333333</c:v>
                </c:pt>
                <c:pt idx="539">
                  <c:v>0.492719907407407</c:v>
                </c:pt>
                <c:pt idx="540">
                  <c:v>0.492731481481481</c:v>
                </c:pt>
                <c:pt idx="541">
                  <c:v>0.492743055555556</c:v>
                </c:pt>
                <c:pt idx="542">
                  <c:v>0.49275462962963</c:v>
                </c:pt>
                <c:pt idx="543">
                  <c:v>0.492766203703704</c:v>
                </c:pt>
                <c:pt idx="544">
                  <c:v>0.492777777777778</c:v>
                </c:pt>
                <c:pt idx="545">
                  <c:v>0.492789351851852</c:v>
                </c:pt>
                <c:pt idx="546">
                  <c:v>0.492800925925926</c:v>
                </c:pt>
                <c:pt idx="547">
                  <c:v>0.4928125</c:v>
                </c:pt>
                <c:pt idx="548">
                  <c:v>0.492824074074074</c:v>
                </c:pt>
                <c:pt idx="549">
                  <c:v>0.492835648148148</c:v>
                </c:pt>
                <c:pt idx="550">
                  <c:v>0.492847222222222</c:v>
                </c:pt>
                <c:pt idx="551">
                  <c:v>0.492858796296296</c:v>
                </c:pt>
                <c:pt idx="552">
                  <c:v>0.49287037037037</c:v>
                </c:pt>
                <c:pt idx="553">
                  <c:v>0.492893518518518</c:v>
                </c:pt>
                <c:pt idx="554">
                  <c:v>0.492893518518518</c:v>
                </c:pt>
                <c:pt idx="555">
                  <c:v>0.492905092592593</c:v>
                </c:pt>
                <c:pt idx="556">
                  <c:v>0.492916666666667</c:v>
                </c:pt>
                <c:pt idx="557">
                  <c:v>0.492928240740741</c:v>
                </c:pt>
                <c:pt idx="558">
                  <c:v>0.492939814814815</c:v>
                </c:pt>
                <c:pt idx="559">
                  <c:v>0.492951388888889</c:v>
                </c:pt>
                <c:pt idx="560">
                  <c:v>0.492962962962963</c:v>
                </c:pt>
                <c:pt idx="561">
                  <c:v>0.492974537037037</c:v>
                </c:pt>
                <c:pt idx="562">
                  <c:v>0.492986111111111</c:v>
                </c:pt>
                <c:pt idx="563">
                  <c:v>0.492997685185185</c:v>
                </c:pt>
                <c:pt idx="564">
                  <c:v>0.493009259259259</c:v>
                </c:pt>
                <c:pt idx="565">
                  <c:v>0.493020833333333</c:v>
                </c:pt>
                <c:pt idx="566">
                  <c:v>0.493032407407407</c:v>
                </c:pt>
                <c:pt idx="567">
                  <c:v>0.493043981481481</c:v>
                </c:pt>
                <c:pt idx="568">
                  <c:v>0.493055555555556</c:v>
                </c:pt>
                <c:pt idx="569">
                  <c:v>0.49306712962963</c:v>
                </c:pt>
                <c:pt idx="570">
                  <c:v>0.493078703703704</c:v>
                </c:pt>
                <c:pt idx="571">
                  <c:v>0.493090277777778</c:v>
                </c:pt>
                <c:pt idx="572">
                  <c:v>0.493101851851852</c:v>
                </c:pt>
                <c:pt idx="573">
                  <c:v>0.493113425925926</c:v>
                </c:pt>
                <c:pt idx="574">
                  <c:v>0.493125</c:v>
                </c:pt>
              </c:numCache>
            </c:numRef>
          </c:xVal>
          <c:yVal>
            <c:numRef>
              <c:f>terzo07035!$D$8:$D$608</c:f>
              <c:numCache>
                <c:formatCode>General</c:formatCode>
                <c:ptCount val="601"/>
                <c:pt idx="0">
                  <c:v>9.293000000000001</c:v>
                </c:pt>
                <c:pt idx="1">
                  <c:v>9.302</c:v>
                </c:pt>
                <c:pt idx="2">
                  <c:v>9.533999999999998</c:v>
                </c:pt>
                <c:pt idx="3">
                  <c:v>9.120999999999998</c:v>
                </c:pt>
                <c:pt idx="4">
                  <c:v>9.311000000000003</c:v>
                </c:pt>
                <c:pt idx="5">
                  <c:v>9.307</c:v>
                </c:pt>
                <c:pt idx="6">
                  <c:v>9.333</c:v>
                </c:pt>
                <c:pt idx="7">
                  <c:v>9.36</c:v>
                </c:pt>
                <c:pt idx="8">
                  <c:v>9.383000000000002</c:v>
                </c:pt>
                <c:pt idx="9">
                  <c:v>9.120000000000001</c:v>
                </c:pt>
                <c:pt idx="10">
                  <c:v>8.729999999999998</c:v>
                </c:pt>
                <c:pt idx="11">
                  <c:v>9.351000000000002</c:v>
                </c:pt>
                <c:pt idx="12">
                  <c:v>9.328000000000001</c:v>
                </c:pt>
                <c:pt idx="13">
                  <c:v>9.755</c:v>
                </c:pt>
                <c:pt idx="14">
                  <c:v>9.233999999999998</c:v>
                </c:pt>
                <c:pt idx="15">
                  <c:v>8.968</c:v>
                </c:pt>
                <c:pt idx="16">
                  <c:v>8.979</c:v>
                </c:pt>
                <c:pt idx="17">
                  <c:v>8.961</c:v>
                </c:pt>
                <c:pt idx="18">
                  <c:v>8.61</c:v>
                </c:pt>
                <c:pt idx="19">
                  <c:v>9.013000000000003</c:v>
                </c:pt>
                <c:pt idx="20">
                  <c:v>9.035</c:v>
                </c:pt>
                <c:pt idx="21">
                  <c:v>9.447000000000001</c:v>
                </c:pt>
                <c:pt idx="22">
                  <c:v>9.422</c:v>
                </c:pt>
                <c:pt idx="23">
                  <c:v>9.162</c:v>
                </c:pt>
                <c:pt idx="24">
                  <c:v>9.186000000000003</c:v>
                </c:pt>
                <c:pt idx="25">
                  <c:v>9.200999999999998</c:v>
                </c:pt>
                <c:pt idx="26">
                  <c:v>9.386000000000002</c:v>
                </c:pt>
                <c:pt idx="27">
                  <c:v>9.377</c:v>
                </c:pt>
                <c:pt idx="28">
                  <c:v>9.136000000000001</c:v>
                </c:pt>
                <c:pt idx="29">
                  <c:v>9.526000000000001</c:v>
                </c:pt>
                <c:pt idx="30">
                  <c:v>9.273000000000001</c:v>
                </c:pt>
                <c:pt idx="31">
                  <c:v>9.244</c:v>
                </c:pt>
                <c:pt idx="32">
                  <c:v>9.676</c:v>
                </c:pt>
                <c:pt idx="33">
                  <c:v>9.123999999999998</c:v>
                </c:pt>
                <c:pt idx="34">
                  <c:v>9.103000000000001</c:v>
                </c:pt>
                <c:pt idx="35">
                  <c:v>9.385</c:v>
                </c:pt>
                <c:pt idx="36">
                  <c:v>8.953000000000002</c:v>
                </c:pt>
                <c:pt idx="37">
                  <c:v>9.401000000000001</c:v>
                </c:pt>
                <c:pt idx="38">
                  <c:v>9.394</c:v>
                </c:pt>
                <c:pt idx="39">
                  <c:v>9.396</c:v>
                </c:pt>
                <c:pt idx="40">
                  <c:v>9.403</c:v>
                </c:pt>
                <c:pt idx="41">
                  <c:v>9.001000000000001</c:v>
                </c:pt>
                <c:pt idx="42">
                  <c:v>9.308000000000001</c:v>
                </c:pt>
                <c:pt idx="43">
                  <c:v>9.313</c:v>
                </c:pt>
                <c:pt idx="44">
                  <c:v>8.677000000000001</c:v>
                </c:pt>
                <c:pt idx="45">
                  <c:v>8.466000000000002</c:v>
                </c:pt>
                <c:pt idx="46">
                  <c:v>9.401000000000001</c:v>
                </c:pt>
                <c:pt idx="47">
                  <c:v>9.225</c:v>
                </c:pt>
                <c:pt idx="48">
                  <c:v>9.388000000000003</c:v>
                </c:pt>
                <c:pt idx="49">
                  <c:v>9.379</c:v>
                </c:pt>
                <c:pt idx="50">
                  <c:v>9.366000000000003</c:v>
                </c:pt>
                <c:pt idx="51">
                  <c:v>9.351000000000002</c:v>
                </c:pt>
                <c:pt idx="52">
                  <c:v>9.36</c:v>
                </c:pt>
                <c:pt idx="53">
                  <c:v>9.153</c:v>
                </c:pt>
                <c:pt idx="54">
                  <c:v>9.543999999999998</c:v>
                </c:pt>
                <c:pt idx="55">
                  <c:v>9.476000000000002</c:v>
                </c:pt>
                <c:pt idx="56">
                  <c:v>9.475</c:v>
                </c:pt>
                <c:pt idx="57">
                  <c:v>9.504000000000001</c:v>
                </c:pt>
                <c:pt idx="58">
                  <c:v>8.343</c:v>
                </c:pt>
                <c:pt idx="59">
                  <c:v>9.361</c:v>
                </c:pt>
                <c:pt idx="60">
                  <c:v>9.563</c:v>
                </c:pt>
                <c:pt idx="61">
                  <c:v>9.772</c:v>
                </c:pt>
                <c:pt idx="62">
                  <c:v>9.767000000000001</c:v>
                </c:pt>
                <c:pt idx="63">
                  <c:v>9.752</c:v>
                </c:pt>
                <c:pt idx="64">
                  <c:v>9.712</c:v>
                </c:pt>
                <c:pt idx="65">
                  <c:v>9.731000000000002</c:v>
                </c:pt>
                <c:pt idx="66">
                  <c:v>9.101000000000001</c:v>
                </c:pt>
                <c:pt idx="67">
                  <c:v>9.34</c:v>
                </c:pt>
                <c:pt idx="68">
                  <c:v>9.578000000000001</c:v>
                </c:pt>
                <c:pt idx="69">
                  <c:v>9.527999999999998</c:v>
                </c:pt>
                <c:pt idx="70">
                  <c:v>9.517000000000001</c:v>
                </c:pt>
                <c:pt idx="71">
                  <c:v>9.529000000000001</c:v>
                </c:pt>
                <c:pt idx="72">
                  <c:v>9.533000000000001</c:v>
                </c:pt>
                <c:pt idx="73">
                  <c:v>9.554</c:v>
                </c:pt>
                <c:pt idx="74">
                  <c:v>9.561000000000003</c:v>
                </c:pt>
                <c:pt idx="75">
                  <c:v>9.555</c:v>
                </c:pt>
                <c:pt idx="76">
                  <c:v>9.402</c:v>
                </c:pt>
                <c:pt idx="77">
                  <c:v>9.212</c:v>
                </c:pt>
                <c:pt idx="78">
                  <c:v>9.325</c:v>
                </c:pt>
                <c:pt idx="79">
                  <c:v>9.756</c:v>
                </c:pt>
                <c:pt idx="80">
                  <c:v>9.951</c:v>
                </c:pt>
                <c:pt idx="81">
                  <c:v>9.719</c:v>
                </c:pt>
                <c:pt idx="82">
                  <c:v>9.717999999999998</c:v>
                </c:pt>
                <c:pt idx="83">
                  <c:v>9.685</c:v>
                </c:pt>
                <c:pt idx="84">
                  <c:v>9.261000000000001</c:v>
                </c:pt>
                <c:pt idx="85">
                  <c:v>9.252</c:v>
                </c:pt>
                <c:pt idx="86">
                  <c:v>9.496</c:v>
                </c:pt>
                <c:pt idx="87">
                  <c:v>9.635</c:v>
                </c:pt>
                <c:pt idx="88">
                  <c:v>9.633999999999998</c:v>
                </c:pt>
                <c:pt idx="89">
                  <c:v>9.629999999999998</c:v>
                </c:pt>
                <c:pt idx="90">
                  <c:v>8.699</c:v>
                </c:pt>
                <c:pt idx="91">
                  <c:v>9.363000000000003</c:v>
                </c:pt>
                <c:pt idx="92">
                  <c:v>9.464</c:v>
                </c:pt>
                <c:pt idx="93">
                  <c:v>8.435</c:v>
                </c:pt>
                <c:pt idx="94">
                  <c:v>9.362</c:v>
                </c:pt>
                <c:pt idx="95">
                  <c:v>9.383000000000002</c:v>
                </c:pt>
                <c:pt idx="96">
                  <c:v>8.657</c:v>
                </c:pt>
                <c:pt idx="97">
                  <c:v>9.463000000000002</c:v>
                </c:pt>
                <c:pt idx="98">
                  <c:v>9.452</c:v>
                </c:pt>
                <c:pt idx="99">
                  <c:v>9.091000000000001</c:v>
                </c:pt>
                <c:pt idx="100">
                  <c:v>9.361</c:v>
                </c:pt>
                <c:pt idx="101">
                  <c:v>9.343</c:v>
                </c:pt>
                <c:pt idx="102">
                  <c:v>9.579</c:v>
                </c:pt>
                <c:pt idx="103">
                  <c:v>9.585000000000002</c:v>
                </c:pt>
                <c:pt idx="104">
                  <c:v>9.597999999999998</c:v>
                </c:pt>
                <c:pt idx="105">
                  <c:v>9.058000000000001</c:v>
                </c:pt>
                <c:pt idx="106">
                  <c:v>8.761000000000001</c:v>
                </c:pt>
                <c:pt idx="107">
                  <c:v>9.517999999999998</c:v>
                </c:pt>
                <c:pt idx="108">
                  <c:v>9.507000000000001</c:v>
                </c:pt>
                <c:pt idx="109">
                  <c:v>9.492000000000002</c:v>
                </c:pt>
                <c:pt idx="110">
                  <c:v>9.761000000000001</c:v>
                </c:pt>
                <c:pt idx="111">
                  <c:v>8.514000000000001</c:v>
                </c:pt>
                <c:pt idx="112">
                  <c:v>8.947999999999998</c:v>
                </c:pt>
                <c:pt idx="113">
                  <c:v>8.951</c:v>
                </c:pt>
                <c:pt idx="114">
                  <c:v>9.587000000000001</c:v>
                </c:pt>
                <c:pt idx="115">
                  <c:v>8.702</c:v>
                </c:pt>
                <c:pt idx="116">
                  <c:v>9.505</c:v>
                </c:pt>
                <c:pt idx="117">
                  <c:v>9.301</c:v>
                </c:pt>
                <c:pt idx="118">
                  <c:v>9.616000000000001</c:v>
                </c:pt>
                <c:pt idx="119">
                  <c:v>9.120999999999998</c:v>
                </c:pt>
                <c:pt idx="120">
                  <c:v>9.616000000000001</c:v>
                </c:pt>
                <c:pt idx="121">
                  <c:v>9.324000000000001</c:v>
                </c:pt>
                <c:pt idx="122">
                  <c:v>9.332</c:v>
                </c:pt>
                <c:pt idx="123">
                  <c:v>8.969</c:v>
                </c:pt>
                <c:pt idx="124">
                  <c:v>9.361</c:v>
                </c:pt>
                <c:pt idx="125">
                  <c:v>9.07</c:v>
                </c:pt>
                <c:pt idx="126">
                  <c:v>9.539</c:v>
                </c:pt>
                <c:pt idx="127">
                  <c:v>9.364</c:v>
                </c:pt>
                <c:pt idx="128">
                  <c:v>9.613000000000001</c:v>
                </c:pt>
                <c:pt idx="129">
                  <c:v>9.615</c:v>
                </c:pt>
                <c:pt idx="130">
                  <c:v>9.391</c:v>
                </c:pt>
                <c:pt idx="131">
                  <c:v>8.935</c:v>
                </c:pt>
                <c:pt idx="132">
                  <c:v>8.937000000000001</c:v>
                </c:pt>
                <c:pt idx="133">
                  <c:v>9.129999999999998</c:v>
                </c:pt>
                <c:pt idx="134">
                  <c:v>9.127999999999998</c:v>
                </c:pt>
                <c:pt idx="135">
                  <c:v>8.878</c:v>
                </c:pt>
                <c:pt idx="136">
                  <c:v>8.899</c:v>
                </c:pt>
                <c:pt idx="137">
                  <c:v>9.65</c:v>
                </c:pt>
                <c:pt idx="138">
                  <c:v>9.827</c:v>
                </c:pt>
                <c:pt idx="139">
                  <c:v>9.305</c:v>
                </c:pt>
                <c:pt idx="140">
                  <c:v>9.543999999999998</c:v>
                </c:pt>
                <c:pt idx="141">
                  <c:v>9.705</c:v>
                </c:pt>
                <c:pt idx="142">
                  <c:v>9.68</c:v>
                </c:pt>
                <c:pt idx="143">
                  <c:v>9.703000000000001</c:v>
                </c:pt>
                <c:pt idx="144">
                  <c:v>8.817</c:v>
                </c:pt>
                <c:pt idx="145">
                  <c:v>9.315</c:v>
                </c:pt>
                <c:pt idx="146">
                  <c:v>9.101000000000001</c:v>
                </c:pt>
                <c:pt idx="147">
                  <c:v>9.078000000000001</c:v>
                </c:pt>
                <c:pt idx="148">
                  <c:v>9.068000000000001</c:v>
                </c:pt>
                <c:pt idx="149">
                  <c:v>9.293000000000001</c:v>
                </c:pt>
                <c:pt idx="150">
                  <c:v>9.731000000000002</c:v>
                </c:pt>
                <c:pt idx="151">
                  <c:v>9.267999999999998</c:v>
                </c:pt>
                <c:pt idx="152">
                  <c:v>9.638000000000002</c:v>
                </c:pt>
                <c:pt idx="153">
                  <c:v>9.633999999999998</c:v>
                </c:pt>
                <c:pt idx="154">
                  <c:v>9.633999999999998</c:v>
                </c:pt>
                <c:pt idx="155">
                  <c:v>9.915</c:v>
                </c:pt>
                <c:pt idx="156">
                  <c:v>9.826</c:v>
                </c:pt>
                <c:pt idx="157">
                  <c:v>9.306000000000002</c:v>
                </c:pt>
                <c:pt idx="158">
                  <c:v>9.299</c:v>
                </c:pt>
                <c:pt idx="159">
                  <c:v>9.632</c:v>
                </c:pt>
                <c:pt idx="160">
                  <c:v>9.847000000000001</c:v>
                </c:pt>
                <c:pt idx="161">
                  <c:v>9.359</c:v>
                </c:pt>
                <c:pt idx="162">
                  <c:v>9.361</c:v>
                </c:pt>
                <c:pt idx="163">
                  <c:v>9.117000000000001</c:v>
                </c:pt>
                <c:pt idx="164">
                  <c:v>9.478000000000001</c:v>
                </c:pt>
                <c:pt idx="165">
                  <c:v>9.745999999999998</c:v>
                </c:pt>
                <c:pt idx="166">
                  <c:v>9.723999999999998</c:v>
                </c:pt>
                <c:pt idx="167">
                  <c:v>9.707999999999998</c:v>
                </c:pt>
                <c:pt idx="168">
                  <c:v>9.693999999999998</c:v>
                </c:pt>
                <c:pt idx="169">
                  <c:v>9.770999999999998</c:v>
                </c:pt>
                <c:pt idx="170">
                  <c:v>9.18</c:v>
                </c:pt>
                <c:pt idx="171">
                  <c:v>9.446000000000001</c:v>
                </c:pt>
                <c:pt idx="172">
                  <c:v>9.474</c:v>
                </c:pt>
                <c:pt idx="173">
                  <c:v>9.07</c:v>
                </c:pt>
                <c:pt idx="174">
                  <c:v>9.549</c:v>
                </c:pt>
                <c:pt idx="175">
                  <c:v>9.524000000000001</c:v>
                </c:pt>
                <c:pt idx="176">
                  <c:v>9.527000000000001</c:v>
                </c:pt>
                <c:pt idx="177">
                  <c:v>9.52</c:v>
                </c:pt>
                <c:pt idx="178">
                  <c:v>9.539</c:v>
                </c:pt>
                <c:pt idx="179">
                  <c:v>9.747000000000002</c:v>
                </c:pt>
                <c:pt idx="180">
                  <c:v>9.596</c:v>
                </c:pt>
                <c:pt idx="181">
                  <c:v>9.316</c:v>
                </c:pt>
                <c:pt idx="182">
                  <c:v>9.311000000000003</c:v>
                </c:pt>
                <c:pt idx="183">
                  <c:v>9.543999999999998</c:v>
                </c:pt>
                <c:pt idx="184">
                  <c:v>9.720999999999998</c:v>
                </c:pt>
                <c:pt idx="185">
                  <c:v>9.697999999999998</c:v>
                </c:pt>
                <c:pt idx="186">
                  <c:v>9.709</c:v>
                </c:pt>
                <c:pt idx="187">
                  <c:v>9.505</c:v>
                </c:pt>
                <c:pt idx="188">
                  <c:v>9.248999999999998</c:v>
                </c:pt>
                <c:pt idx="189">
                  <c:v>9.710999999999998</c:v>
                </c:pt>
                <c:pt idx="190">
                  <c:v>9.456000000000003</c:v>
                </c:pt>
                <c:pt idx="191">
                  <c:v>9.725</c:v>
                </c:pt>
                <c:pt idx="192">
                  <c:v>9.3</c:v>
                </c:pt>
                <c:pt idx="193">
                  <c:v>9.464</c:v>
                </c:pt>
                <c:pt idx="194">
                  <c:v>9.646999999999998</c:v>
                </c:pt>
                <c:pt idx="195">
                  <c:v>10.052</c:v>
                </c:pt>
                <c:pt idx="196">
                  <c:v>10.051</c:v>
                </c:pt>
                <c:pt idx="197">
                  <c:v>9.75</c:v>
                </c:pt>
                <c:pt idx="198">
                  <c:v>9.355</c:v>
                </c:pt>
                <c:pt idx="199">
                  <c:v>9.790000000000001</c:v>
                </c:pt>
                <c:pt idx="200">
                  <c:v>9.779000000000001</c:v>
                </c:pt>
                <c:pt idx="201">
                  <c:v>9.412</c:v>
                </c:pt>
                <c:pt idx="202">
                  <c:v>9.029000000000001</c:v>
                </c:pt>
                <c:pt idx="203">
                  <c:v>9.223999999999998</c:v>
                </c:pt>
                <c:pt idx="204">
                  <c:v>9.558000000000001</c:v>
                </c:pt>
                <c:pt idx="205">
                  <c:v>9.27</c:v>
                </c:pt>
                <c:pt idx="206">
                  <c:v>9.274000000000001</c:v>
                </c:pt>
                <c:pt idx="207">
                  <c:v>9.802</c:v>
                </c:pt>
                <c:pt idx="208">
                  <c:v>9.478000000000001</c:v>
                </c:pt>
                <c:pt idx="209">
                  <c:v>9.638000000000002</c:v>
                </c:pt>
                <c:pt idx="210">
                  <c:v>9.769</c:v>
                </c:pt>
                <c:pt idx="211">
                  <c:v>9.429</c:v>
                </c:pt>
                <c:pt idx="212">
                  <c:v>9.625</c:v>
                </c:pt>
                <c:pt idx="213">
                  <c:v>8.77</c:v>
                </c:pt>
                <c:pt idx="214">
                  <c:v>9.613000000000001</c:v>
                </c:pt>
                <c:pt idx="215">
                  <c:v>9.812</c:v>
                </c:pt>
                <c:pt idx="216">
                  <c:v>9.622000000000001</c:v>
                </c:pt>
                <c:pt idx="217">
                  <c:v>8.808000000000001</c:v>
                </c:pt>
                <c:pt idx="218">
                  <c:v>8.623000000000001</c:v>
                </c:pt>
                <c:pt idx="219">
                  <c:v>9.035</c:v>
                </c:pt>
                <c:pt idx="220">
                  <c:v>9.363000000000003</c:v>
                </c:pt>
                <c:pt idx="221">
                  <c:v>9.113999999999998</c:v>
                </c:pt>
                <c:pt idx="222">
                  <c:v>9.57</c:v>
                </c:pt>
                <c:pt idx="223">
                  <c:v>9.817</c:v>
                </c:pt>
                <c:pt idx="224">
                  <c:v>9.976000000000002</c:v>
                </c:pt>
                <c:pt idx="225">
                  <c:v>9.764000000000001</c:v>
                </c:pt>
                <c:pt idx="226">
                  <c:v>9.785</c:v>
                </c:pt>
                <c:pt idx="227">
                  <c:v>9.156</c:v>
                </c:pt>
                <c:pt idx="228">
                  <c:v>9.725</c:v>
                </c:pt>
                <c:pt idx="229">
                  <c:v>9.446000000000001</c:v>
                </c:pt>
                <c:pt idx="230">
                  <c:v>9.459</c:v>
                </c:pt>
                <c:pt idx="231">
                  <c:v>9.826</c:v>
                </c:pt>
                <c:pt idx="232">
                  <c:v>9.166</c:v>
                </c:pt>
                <c:pt idx="233">
                  <c:v>9.474</c:v>
                </c:pt>
                <c:pt idx="234">
                  <c:v>9.836</c:v>
                </c:pt>
                <c:pt idx="235">
                  <c:v>9.397</c:v>
                </c:pt>
                <c:pt idx="236">
                  <c:v>9.076</c:v>
                </c:pt>
                <c:pt idx="237">
                  <c:v>9.35</c:v>
                </c:pt>
                <c:pt idx="238">
                  <c:v>9.651000000000001</c:v>
                </c:pt>
                <c:pt idx="239">
                  <c:v>9.352</c:v>
                </c:pt>
                <c:pt idx="240">
                  <c:v>9.169</c:v>
                </c:pt>
                <c:pt idx="241">
                  <c:v>9.536000000000001</c:v>
                </c:pt>
                <c:pt idx="242">
                  <c:v>9.852</c:v>
                </c:pt>
                <c:pt idx="243">
                  <c:v>9.475</c:v>
                </c:pt>
                <c:pt idx="244">
                  <c:v>9.484</c:v>
                </c:pt>
                <c:pt idx="245">
                  <c:v>9.755</c:v>
                </c:pt>
                <c:pt idx="246">
                  <c:v>9.754000000000001</c:v>
                </c:pt>
                <c:pt idx="247">
                  <c:v>9.762</c:v>
                </c:pt>
                <c:pt idx="248">
                  <c:v>9.562</c:v>
                </c:pt>
                <c:pt idx="249">
                  <c:v>9.099</c:v>
                </c:pt>
                <c:pt idx="250">
                  <c:v>9.347000000000001</c:v>
                </c:pt>
                <c:pt idx="251">
                  <c:v>9.251000000000001</c:v>
                </c:pt>
                <c:pt idx="252">
                  <c:v>9.256</c:v>
                </c:pt>
                <c:pt idx="253">
                  <c:v>9.527000000000001</c:v>
                </c:pt>
                <c:pt idx="254">
                  <c:v>9.238999999999998</c:v>
                </c:pt>
                <c:pt idx="255">
                  <c:v>9.063</c:v>
                </c:pt>
                <c:pt idx="256">
                  <c:v>8.418000000000001</c:v>
                </c:pt>
                <c:pt idx="257">
                  <c:v>8.874</c:v>
                </c:pt>
                <c:pt idx="258">
                  <c:v>9.606000000000003</c:v>
                </c:pt>
                <c:pt idx="259">
                  <c:v>9.286000000000001</c:v>
                </c:pt>
                <c:pt idx="260">
                  <c:v>9.276000000000001</c:v>
                </c:pt>
                <c:pt idx="261">
                  <c:v>9.457</c:v>
                </c:pt>
                <c:pt idx="262">
                  <c:v>9.707999999999998</c:v>
                </c:pt>
                <c:pt idx="263">
                  <c:v>9.271</c:v>
                </c:pt>
                <c:pt idx="264">
                  <c:v>8.868</c:v>
                </c:pt>
                <c:pt idx="265">
                  <c:v>9.623000000000001</c:v>
                </c:pt>
                <c:pt idx="266">
                  <c:v>9.601000000000001</c:v>
                </c:pt>
                <c:pt idx="267">
                  <c:v>9.215000000000001</c:v>
                </c:pt>
                <c:pt idx="268">
                  <c:v>8.347000000000001</c:v>
                </c:pt>
                <c:pt idx="269">
                  <c:v>8.875</c:v>
                </c:pt>
                <c:pt idx="270">
                  <c:v>8.706999999999998</c:v>
                </c:pt>
                <c:pt idx="271">
                  <c:v>8.979</c:v>
                </c:pt>
                <c:pt idx="272">
                  <c:v>9.275</c:v>
                </c:pt>
                <c:pt idx="273">
                  <c:v>9.273000000000001</c:v>
                </c:pt>
                <c:pt idx="274">
                  <c:v>9.543000000000001</c:v>
                </c:pt>
                <c:pt idx="275">
                  <c:v>9.540999999999998</c:v>
                </c:pt>
                <c:pt idx="276">
                  <c:v>9.568000000000001</c:v>
                </c:pt>
                <c:pt idx="277">
                  <c:v>9.113000000000001</c:v>
                </c:pt>
                <c:pt idx="278">
                  <c:v>9.086</c:v>
                </c:pt>
                <c:pt idx="279">
                  <c:v>9.264000000000001</c:v>
                </c:pt>
                <c:pt idx="280">
                  <c:v>9.815</c:v>
                </c:pt>
                <c:pt idx="281">
                  <c:v>9.540000000000001</c:v>
                </c:pt>
                <c:pt idx="282">
                  <c:v>9.004000000000001</c:v>
                </c:pt>
                <c:pt idx="283">
                  <c:v>9.033000000000001</c:v>
                </c:pt>
                <c:pt idx="284">
                  <c:v>9.458</c:v>
                </c:pt>
                <c:pt idx="285">
                  <c:v>9.466000000000002</c:v>
                </c:pt>
                <c:pt idx="286">
                  <c:v>9.482</c:v>
                </c:pt>
                <c:pt idx="287">
                  <c:v>9.482</c:v>
                </c:pt>
                <c:pt idx="288">
                  <c:v>9.492000000000002</c:v>
                </c:pt>
                <c:pt idx="289">
                  <c:v>9.486</c:v>
                </c:pt>
                <c:pt idx="290">
                  <c:v>9.484</c:v>
                </c:pt>
                <c:pt idx="291">
                  <c:v>9.901000000000001</c:v>
                </c:pt>
                <c:pt idx="292">
                  <c:v>9.537999999999998</c:v>
                </c:pt>
                <c:pt idx="293">
                  <c:v>9.633000000000001</c:v>
                </c:pt>
                <c:pt idx="294">
                  <c:v>9.385</c:v>
                </c:pt>
                <c:pt idx="295">
                  <c:v>9.664000000000001</c:v>
                </c:pt>
                <c:pt idx="296">
                  <c:v>9.289</c:v>
                </c:pt>
                <c:pt idx="297">
                  <c:v>9.110999999999998</c:v>
                </c:pt>
                <c:pt idx="298">
                  <c:v>9.468</c:v>
                </c:pt>
                <c:pt idx="299">
                  <c:v>9.437999999999998</c:v>
                </c:pt>
                <c:pt idx="300">
                  <c:v>8.652</c:v>
                </c:pt>
                <c:pt idx="301">
                  <c:v>9.151000000000001</c:v>
                </c:pt>
                <c:pt idx="302">
                  <c:v>9.665</c:v>
                </c:pt>
                <c:pt idx="303">
                  <c:v>9.182</c:v>
                </c:pt>
                <c:pt idx="304">
                  <c:v>9.179</c:v>
                </c:pt>
                <c:pt idx="305">
                  <c:v>9.154000000000003</c:v>
                </c:pt>
                <c:pt idx="306">
                  <c:v>9.675</c:v>
                </c:pt>
                <c:pt idx="307">
                  <c:v>8.583</c:v>
                </c:pt>
                <c:pt idx="308">
                  <c:v>9.384</c:v>
                </c:pt>
                <c:pt idx="309">
                  <c:v>9.572</c:v>
                </c:pt>
                <c:pt idx="310">
                  <c:v>9.417000000000001</c:v>
                </c:pt>
                <c:pt idx="311">
                  <c:v>9.642</c:v>
                </c:pt>
                <c:pt idx="312">
                  <c:v>8.568000000000001</c:v>
                </c:pt>
                <c:pt idx="313">
                  <c:v>9.31</c:v>
                </c:pt>
                <c:pt idx="314">
                  <c:v>9.525</c:v>
                </c:pt>
                <c:pt idx="315">
                  <c:v>9.639</c:v>
                </c:pt>
                <c:pt idx="316">
                  <c:v>9.951</c:v>
                </c:pt>
                <c:pt idx="317">
                  <c:v>9.716999999999998</c:v>
                </c:pt>
                <c:pt idx="318">
                  <c:v>9.404000000000003</c:v>
                </c:pt>
                <c:pt idx="319">
                  <c:v>9.397</c:v>
                </c:pt>
                <c:pt idx="320">
                  <c:v>9.857000000000002</c:v>
                </c:pt>
                <c:pt idx="321">
                  <c:v>9.317</c:v>
                </c:pt>
                <c:pt idx="322">
                  <c:v>9.515</c:v>
                </c:pt>
                <c:pt idx="323">
                  <c:v>10.069</c:v>
                </c:pt>
                <c:pt idx="324">
                  <c:v>8.99</c:v>
                </c:pt>
                <c:pt idx="325">
                  <c:v>9.777000000000001</c:v>
                </c:pt>
                <c:pt idx="326">
                  <c:v>9.767999999999998</c:v>
                </c:pt>
                <c:pt idx="327">
                  <c:v>9.301</c:v>
                </c:pt>
                <c:pt idx="328">
                  <c:v>9.302</c:v>
                </c:pt>
                <c:pt idx="329">
                  <c:v>9.343</c:v>
                </c:pt>
                <c:pt idx="330">
                  <c:v>9.35</c:v>
                </c:pt>
                <c:pt idx="331">
                  <c:v>9.677000000000001</c:v>
                </c:pt>
                <c:pt idx="332">
                  <c:v>9.42</c:v>
                </c:pt>
                <c:pt idx="333">
                  <c:v>9.427000000000001</c:v>
                </c:pt>
                <c:pt idx="334">
                  <c:v>9.632</c:v>
                </c:pt>
                <c:pt idx="335">
                  <c:v>9.419</c:v>
                </c:pt>
                <c:pt idx="336">
                  <c:v>9.592</c:v>
                </c:pt>
                <c:pt idx="337">
                  <c:v>9.253</c:v>
                </c:pt>
                <c:pt idx="338">
                  <c:v>9.423</c:v>
                </c:pt>
                <c:pt idx="339">
                  <c:v>9.58</c:v>
                </c:pt>
                <c:pt idx="340">
                  <c:v>9.56</c:v>
                </c:pt>
                <c:pt idx="341">
                  <c:v>9.540000000000001</c:v>
                </c:pt>
                <c:pt idx="342">
                  <c:v>9.835000000000002</c:v>
                </c:pt>
                <c:pt idx="343">
                  <c:v>9.097999999999998</c:v>
                </c:pt>
                <c:pt idx="344">
                  <c:v>9.333</c:v>
                </c:pt>
                <c:pt idx="345">
                  <c:v>9.15</c:v>
                </c:pt>
                <c:pt idx="346">
                  <c:v>9.485</c:v>
                </c:pt>
                <c:pt idx="347">
                  <c:v>9.732999999999998</c:v>
                </c:pt>
                <c:pt idx="348">
                  <c:v>9.99</c:v>
                </c:pt>
                <c:pt idx="349">
                  <c:v>9.981000000000003</c:v>
                </c:pt>
                <c:pt idx="350">
                  <c:v>9.664000000000001</c:v>
                </c:pt>
                <c:pt idx="351">
                  <c:v>9.642</c:v>
                </c:pt>
                <c:pt idx="352">
                  <c:v>9.622000000000001</c:v>
                </c:pt>
                <c:pt idx="353">
                  <c:v>9.632</c:v>
                </c:pt>
                <c:pt idx="354">
                  <c:v>9.617999999999998</c:v>
                </c:pt>
                <c:pt idx="355">
                  <c:v>8.829</c:v>
                </c:pt>
                <c:pt idx="356">
                  <c:v>9.432</c:v>
                </c:pt>
                <c:pt idx="357">
                  <c:v>9.203999999999998</c:v>
                </c:pt>
                <c:pt idx="358">
                  <c:v>8.974</c:v>
                </c:pt>
                <c:pt idx="359">
                  <c:v>7.321999999999999</c:v>
                </c:pt>
                <c:pt idx="360">
                  <c:v>8.907</c:v>
                </c:pt>
                <c:pt idx="361">
                  <c:v>8.991000000000001</c:v>
                </c:pt>
                <c:pt idx="362">
                  <c:v>8.991000000000001</c:v>
                </c:pt>
                <c:pt idx="363">
                  <c:v>9.392</c:v>
                </c:pt>
                <c:pt idx="364">
                  <c:v>9.545000000000001</c:v>
                </c:pt>
                <c:pt idx="365">
                  <c:v>9.745</c:v>
                </c:pt>
                <c:pt idx="366">
                  <c:v>9.533000000000001</c:v>
                </c:pt>
                <c:pt idx="367">
                  <c:v>9.521</c:v>
                </c:pt>
                <c:pt idx="368">
                  <c:v>9.515</c:v>
                </c:pt>
                <c:pt idx="369">
                  <c:v>9.81</c:v>
                </c:pt>
                <c:pt idx="370">
                  <c:v>9.376000000000002</c:v>
                </c:pt>
                <c:pt idx="371">
                  <c:v>9.35</c:v>
                </c:pt>
                <c:pt idx="372">
                  <c:v>9.106000000000003</c:v>
                </c:pt>
                <c:pt idx="373">
                  <c:v>9.398000000000001</c:v>
                </c:pt>
                <c:pt idx="374">
                  <c:v>9.738999999999998</c:v>
                </c:pt>
                <c:pt idx="375">
                  <c:v>9.223999999999998</c:v>
                </c:pt>
                <c:pt idx="376">
                  <c:v>9.733999999999998</c:v>
                </c:pt>
                <c:pt idx="377">
                  <c:v>9.983</c:v>
                </c:pt>
                <c:pt idx="378">
                  <c:v>9.817</c:v>
                </c:pt>
                <c:pt idx="379">
                  <c:v>9.238999999999998</c:v>
                </c:pt>
                <c:pt idx="380">
                  <c:v>9.799</c:v>
                </c:pt>
                <c:pt idx="381">
                  <c:v>9.795000000000001</c:v>
                </c:pt>
                <c:pt idx="382">
                  <c:v>9.783000000000001</c:v>
                </c:pt>
                <c:pt idx="383">
                  <c:v>9.764000000000001</c:v>
                </c:pt>
                <c:pt idx="384">
                  <c:v>9.164000000000001</c:v>
                </c:pt>
                <c:pt idx="385">
                  <c:v>9.44</c:v>
                </c:pt>
                <c:pt idx="386">
                  <c:v>9.452</c:v>
                </c:pt>
                <c:pt idx="387">
                  <c:v>9.474</c:v>
                </c:pt>
                <c:pt idx="388">
                  <c:v>9.472</c:v>
                </c:pt>
                <c:pt idx="389">
                  <c:v>9.132</c:v>
                </c:pt>
                <c:pt idx="390">
                  <c:v>9.143999999999998</c:v>
                </c:pt>
                <c:pt idx="391">
                  <c:v>9.946000000000001</c:v>
                </c:pt>
                <c:pt idx="392">
                  <c:v>8.700000000000001</c:v>
                </c:pt>
                <c:pt idx="393">
                  <c:v>9.657</c:v>
                </c:pt>
                <c:pt idx="394">
                  <c:v>9.364</c:v>
                </c:pt>
                <c:pt idx="395">
                  <c:v>9.896</c:v>
                </c:pt>
                <c:pt idx="396">
                  <c:v>9.394</c:v>
                </c:pt>
                <c:pt idx="397">
                  <c:v>9.943000000000001</c:v>
                </c:pt>
                <c:pt idx="398">
                  <c:v>9.554</c:v>
                </c:pt>
                <c:pt idx="399">
                  <c:v>9.546000000000001</c:v>
                </c:pt>
                <c:pt idx="400">
                  <c:v>9.533999999999998</c:v>
                </c:pt>
                <c:pt idx="401">
                  <c:v>9.55</c:v>
                </c:pt>
                <c:pt idx="402">
                  <c:v>9.286000000000001</c:v>
                </c:pt>
                <c:pt idx="403">
                  <c:v>8.951</c:v>
                </c:pt>
                <c:pt idx="404">
                  <c:v>9.370000000000002</c:v>
                </c:pt>
                <c:pt idx="405">
                  <c:v>9.811000000000003</c:v>
                </c:pt>
                <c:pt idx="406">
                  <c:v>9.805</c:v>
                </c:pt>
                <c:pt idx="407">
                  <c:v>9.97</c:v>
                </c:pt>
                <c:pt idx="408">
                  <c:v>9.693999999999998</c:v>
                </c:pt>
                <c:pt idx="409">
                  <c:v>9.873000000000002</c:v>
                </c:pt>
                <c:pt idx="410">
                  <c:v>9.849</c:v>
                </c:pt>
                <c:pt idx="411">
                  <c:v>9.223999999999998</c:v>
                </c:pt>
                <c:pt idx="412">
                  <c:v>8.43</c:v>
                </c:pt>
                <c:pt idx="413">
                  <c:v>9.323</c:v>
                </c:pt>
                <c:pt idx="414">
                  <c:v>9.542</c:v>
                </c:pt>
                <c:pt idx="415">
                  <c:v>9.242000000000001</c:v>
                </c:pt>
                <c:pt idx="416">
                  <c:v>9.42</c:v>
                </c:pt>
                <c:pt idx="417">
                  <c:v>9.445</c:v>
                </c:pt>
                <c:pt idx="418">
                  <c:v>9.994000000000001</c:v>
                </c:pt>
                <c:pt idx="419">
                  <c:v>9.558000000000001</c:v>
                </c:pt>
                <c:pt idx="420">
                  <c:v>9.126000000000001</c:v>
                </c:pt>
                <c:pt idx="421">
                  <c:v>9.653</c:v>
                </c:pt>
                <c:pt idx="422">
                  <c:v>8.726000000000001</c:v>
                </c:pt>
                <c:pt idx="423">
                  <c:v>8.965000000000003</c:v>
                </c:pt>
                <c:pt idx="424">
                  <c:v>9.357000000000002</c:v>
                </c:pt>
                <c:pt idx="425">
                  <c:v>9.475</c:v>
                </c:pt>
                <c:pt idx="426">
                  <c:v>8.989</c:v>
                </c:pt>
                <c:pt idx="427">
                  <c:v>8.553</c:v>
                </c:pt>
                <c:pt idx="428">
                  <c:v>9.56</c:v>
                </c:pt>
                <c:pt idx="429">
                  <c:v>8.277000000000001</c:v>
                </c:pt>
                <c:pt idx="430">
                  <c:v>9.267000000000001</c:v>
                </c:pt>
                <c:pt idx="431">
                  <c:v>9.452</c:v>
                </c:pt>
                <c:pt idx="432">
                  <c:v>9.232</c:v>
                </c:pt>
                <c:pt idx="433">
                  <c:v>9.008000000000001</c:v>
                </c:pt>
                <c:pt idx="434">
                  <c:v>9.040000000000001</c:v>
                </c:pt>
                <c:pt idx="435">
                  <c:v>9.062</c:v>
                </c:pt>
                <c:pt idx="436">
                  <c:v>9.683000000000001</c:v>
                </c:pt>
                <c:pt idx="437">
                  <c:v>9.687000000000001</c:v>
                </c:pt>
                <c:pt idx="438">
                  <c:v>10.018</c:v>
                </c:pt>
                <c:pt idx="439">
                  <c:v>9.286000000000001</c:v>
                </c:pt>
                <c:pt idx="440">
                  <c:v>9.809</c:v>
                </c:pt>
                <c:pt idx="441">
                  <c:v>9.554</c:v>
                </c:pt>
                <c:pt idx="442">
                  <c:v>8.996</c:v>
                </c:pt>
                <c:pt idx="443">
                  <c:v>8.511000000000001</c:v>
                </c:pt>
                <c:pt idx="444">
                  <c:v>9.16</c:v>
                </c:pt>
                <c:pt idx="445">
                  <c:v>8.857000000000002</c:v>
                </c:pt>
                <c:pt idx="446">
                  <c:v>8.86</c:v>
                </c:pt>
                <c:pt idx="447">
                  <c:v>8.868</c:v>
                </c:pt>
                <c:pt idx="448">
                  <c:v>9.370000000000002</c:v>
                </c:pt>
                <c:pt idx="449">
                  <c:v>9.636999999999998</c:v>
                </c:pt>
                <c:pt idx="450">
                  <c:v>9.849</c:v>
                </c:pt>
                <c:pt idx="451">
                  <c:v>9.411000000000001</c:v>
                </c:pt>
                <c:pt idx="452">
                  <c:v>9.027000000000001</c:v>
                </c:pt>
                <c:pt idx="453">
                  <c:v>9.617000000000001</c:v>
                </c:pt>
                <c:pt idx="454">
                  <c:v>9.18</c:v>
                </c:pt>
                <c:pt idx="455">
                  <c:v>9.546000000000001</c:v>
                </c:pt>
                <c:pt idx="456">
                  <c:v>9.84</c:v>
                </c:pt>
                <c:pt idx="457">
                  <c:v>8.939</c:v>
                </c:pt>
                <c:pt idx="458">
                  <c:v>9.152</c:v>
                </c:pt>
                <c:pt idx="459">
                  <c:v>9.722</c:v>
                </c:pt>
                <c:pt idx="460">
                  <c:v>8.796000000000001</c:v>
                </c:pt>
                <c:pt idx="461">
                  <c:v>8.43</c:v>
                </c:pt>
                <c:pt idx="462">
                  <c:v>9.483</c:v>
                </c:pt>
                <c:pt idx="463">
                  <c:v>9.482</c:v>
                </c:pt>
                <c:pt idx="464">
                  <c:v>8.952</c:v>
                </c:pt>
                <c:pt idx="465">
                  <c:v>8.953000000000002</c:v>
                </c:pt>
                <c:pt idx="466">
                  <c:v>9.466000000000002</c:v>
                </c:pt>
                <c:pt idx="467">
                  <c:v>9.315</c:v>
                </c:pt>
                <c:pt idx="468">
                  <c:v>9.304</c:v>
                </c:pt>
                <c:pt idx="469">
                  <c:v>9.290000000000001</c:v>
                </c:pt>
                <c:pt idx="470">
                  <c:v>9.527000000000001</c:v>
                </c:pt>
                <c:pt idx="471">
                  <c:v>8.311000000000003</c:v>
                </c:pt>
                <c:pt idx="472">
                  <c:v>9.244</c:v>
                </c:pt>
                <c:pt idx="473">
                  <c:v>9.220999999999998</c:v>
                </c:pt>
                <c:pt idx="474">
                  <c:v>9.017000000000001</c:v>
                </c:pt>
                <c:pt idx="475">
                  <c:v>9.629</c:v>
                </c:pt>
                <c:pt idx="476">
                  <c:v>9.461</c:v>
                </c:pt>
                <c:pt idx="477">
                  <c:v>9.483</c:v>
                </c:pt>
                <c:pt idx="478">
                  <c:v>9.839</c:v>
                </c:pt>
                <c:pt idx="479">
                  <c:v>9.834000000000001</c:v>
                </c:pt>
                <c:pt idx="480">
                  <c:v>9.884</c:v>
                </c:pt>
                <c:pt idx="481">
                  <c:v>9.672</c:v>
                </c:pt>
                <c:pt idx="482">
                  <c:v>9.661000000000001</c:v>
                </c:pt>
                <c:pt idx="483">
                  <c:v>9.412</c:v>
                </c:pt>
                <c:pt idx="484">
                  <c:v>9.93</c:v>
                </c:pt>
                <c:pt idx="485">
                  <c:v>9.477</c:v>
                </c:pt>
                <c:pt idx="486">
                  <c:v>9.449</c:v>
                </c:pt>
                <c:pt idx="487">
                  <c:v>9.277999999999998</c:v>
                </c:pt>
                <c:pt idx="488">
                  <c:v>8.973</c:v>
                </c:pt>
                <c:pt idx="489">
                  <c:v>9.936000000000003</c:v>
                </c:pt>
                <c:pt idx="490">
                  <c:v>9.338000000000001</c:v>
                </c:pt>
                <c:pt idx="491">
                  <c:v>9.629</c:v>
                </c:pt>
                <c:pt idx="492">
                  <c:v>9.443000000000001</c:v>
                </c:pt>
                <c:pt idx="493">
                  <c:v>9.39</c:v>
                </c:pt>
                <c:pt idx="494">
                  <c:v>9.4</c:v>
                </c:pt>
                <c:pt idx="495">
                  <c:v>9.401000000000001</c:v>
                </c:pt>
                <c:pt idx="496">
                  <c:v>9.376000000000002</c:v>
                </c:pt>
                <c:pt idx="497">
                  <c:v>9.674000000000001</c:v>
                </c:pt>
                <c:pt idx="498">
                  <c:v>9.581000000000001</c:v>
                </c:pt>
                <c:pt idx="499">
                  <c:v>9.960000000000002</c:v>
                </c:pt>
                <c:pt idx="500">
                  <c:v>9.939</c:v>
                </c:pt>
                <c:pt idx="501">
                  <c:v>9.728</c:v>
                </c:pt>
                <c:pt idx="502">
                  <c:v>9.057</c:v>
                </c:pt>
                <c:pt idx="503">
                  <c:v>9.612</c:v>
                </c:pt>
                <c:pt idx="504">
                  <c:v>9.639</c:v>
                </c:pt>
                <c:pt idx="505">
                  <c:v>9.610999999999998</c:v>
                </c:pt>
                <c:pt idx="506">
                  <c:v>9.351000000000002</c:v>
                </c:pt>
                <c:pt idx="507">
                  <c:v>9.595</c:v>
                </c:pt>
                <c:pt idx="508">
                  <c:v>9.745999999999998</c:v>
                </c:pt>
                <c:pt idx="509">
                  <c:v>9.287</c:v>
                </c:pt>
                <c:pt idx="510">
                  <c:v>9.629</c:v>
                </c:pt>
                <c:pt idx="511">
                  <c:v>9.604000000000001</c:v>
                </c:pt>
                <c:pt idx="512">
                  <c:v>9.799</c:v>
                </c:pt>
                <c:pt idx="513">
                  <c:v>9.968</c:v>
                </c:pt>
                <c:pt idx="514">
                  <c:v>9.974</c:v>
                </c:pt>
                <c:pt idx="515">
                  <c:v>9.471</c:v>
                </c:pt>
                <c:pt idx="516">
                  <c:v>9.762</c:v>
                </c:pt>
                <c:pt idx="517">
                  <c:v>9.755</c:v>
                </c:pt>
                <c:pt idx="518">
                  <c:v>9.597999999999998</c:v>
                </c:pt>
                <c:pt idx="519">
                  <c:v>9.623999999999998</c:v>
                </c:pt>
                <c:pt idx="520">
                  <c:v>9.832</c:v>
                </c:pt>
                <c:pt idx="521">
                  <c:v>10.279</c:v>
                </c:pt>
                <c:pt idx="522">
                  <c:v>10.266</c:v>
                </c:pt>
                <c:pt idx="523">
                  <c:v>9.067</c:v>
                </c:pt>
                <c:pt idx="524">
                  <c:v>8.902</c:v>
                </c:pt>
                <c:pt idx="525">
                  <c:v>8.347000000000001</c:v>
                </c:pt>
                <c:pt idx="526">
                  <c:v>8.852</c:v>
                </c:pt>
                <c:pt idx="527">
                  <c:v>9.357000000000002</c:v>
                </c:pt>
                <c:pt idx="528">
                  <c:v>9.829</c:v>
                </c:pt>
                <c:pt idx="529">
                  <c:v>8.796999999999998</c:v>
                </c:pt>
                <c:pt idx="530">
                  <c:v>9.683000000000001</c:v>
                </c:pt>
                <c:pt idx="531">
                  <c:v>9.909</c:v>
                </c:pt>
                <c:pt idx="532">
                  <c:v>9.665</c:v>
                </c:pt>
                <c:pt idx="533">
                  <c:v>9.929</c:v>
                </c:pt>
                <c:pt idx="534">
                  <c:v>9.744</c:v>
                </c:pt>
                <c:pt idx="535">
                  <c:v>9.738999999999998</c:v>
                </c:pt>
                <c:pt idx="536">
                  <c:v>9.906</c:v>
                </c:pt>
                <c:pt idx="537">
                  <c:v>9.493</c:v>
                </c:pt>
                <c:pt idx="538">
                  <c:v>9.755</c:v>
                </c:pt>
                <c:pt idx="539">
                  <c:v>9.738</c:v>
                </c:pt>
                <c:pt idx="540">
                  <c:v>9.365</c:v>
                </c:pt>
                <c:pt idx="541">
                  <c:v>9.356000000000005</c:v>
                </c:pt>
                <c:pt idx="542">
                  <c:v>9.384</c:v>
                </c:pt>
                <c:pt idx="543">
                  <c:v>9.157</c:v>
                </c:pt>
                <c:pt idx="544">
                  <c:v>9.674000000000001</c:v>
                </c:pt>
                <c:pt idx="545">
                  <c:v>9.916</c:v>
                </c:pt>
                <c:pt idx="546">
                  <c:v>9.276000000000001</c:v>
                </c:pt>
                <c:pt idx="547">
                  <c:v>8.793999999999998</c:v>
                </c:pt>
                <c:pt idx="548">
                  <c:v>9.762</c:v>
                </c:pt>
                <c:pt idx="549">
                  <c:v>9.76</c:v>
                </c:pt>
                <c:pt idx="550">
                  <c:v>9.526000000000001</c:v>
                </c:pt>
                <c:pt idx="551">
                  <c:v>9.683000000000001</c:v>
                </c:pt>
                <c:pt idx="552">
                  <c:v>9.27</c:v>
                </c:pt>
                <c:pt idx="553">
                  <c:v>9.878</c:v>
                </c:pt>
                <c:pt idx="554">
                  <c:v>10.08</c:v>
                </c:pt>
                <c:pt idx="555">
                  <c:v>10.079</c:v>
                </c:pt>
                <c:pt idx="556">
                  <c:v>9.228</c:v>
                </c:pt>
                <c:pt idx="557">
                  <c:v>9.83</c:v>
                </c:pt>
                <c:pt idx="558">
                  <c:v>9.83</c:v>
                </c:pt>
                <c:pt idx="559">
                  <c:v>9.86</c:v>
                </c:pt>
                <c:pt idx="560">
                  <c:v>9.85</c:v>
                </c:pt>
                <c:pt idx="561">
                  <c:v>9.851000000000002</c:v>
                </c:pt>
                <c:pt idx="562">
                  <c:v>9.886000000000002</c:v>
                </c:pt>
                <c:pt idx="563">
                  <c:v>9.901000000000001</c:v>
                </c:pt>
                <c:pt idx="564">
                  <c:v>10.21</c:v>
                </c:pt>
                <c:pt idx="565">
                  <c:v>10.209</c:v>
                </c:pt>
                <c:pt idx="566">
                  <c:v>10.031</c:v>
                </c:pt>
                <c:pt idx="567">
                  <c:v>10.204</c:v>
                </c:pt>
                <c:pt idx="568">
                  <c:v>10.204</c:v>
                </c:pt>
                <c:pt idx="569">
                  <c:v>10.204</c:v>
                </c:pt>
                <c:pt idx="570">
                  <c:v>9.479</c:v>
                </c:pt>
                <c:pt idx="571">
                  <c:v>9.856000000000005</c:v>
                </c:pt>
                <c:pt idx="572">
                  <c:v>10.285</c:v>
                </c:pt>
                <c:pt idx="573">
                  <c:v>10.114</c:v>
                </c:pt>
                <c:pt idx="574">
                  <c:v>10.115</c:v>
                </c:pt>
              </c:numCache>
            </c:numRef>
          </c:yVal>
          <c:smooth val="1"/>
        </c:ser>
        <c:dLbls/>
        <c:axId val="70025192"/>
        <c:axId val="70006744"/>
      </c:scatterChart>
      <c:valAx>
        <c:axId val="70025192"/>
        <c:scaling>
          <c:orientation val="minMax"/>
        </c:scaling>
        <c:axPos val="b"/>
        <c:numFmt formatCode="h:mm:ss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70006744"/>
        <c:crosses val="autoZero"/>
        <c:crossBetween val="midCat"/>
      </c:valAx>
      <c:valAx>
        <c:axId val="70006744"/>
        <c:scaling>
          <c:orientation val="minMax"/>
          <c:min val="8.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70025192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2"/>
  <c:chart>
    <c:title>
      <c:tx>
        <c:rich>
          <a:bodyPr/>
          <a:lstStyle/>
          <a:p>
            <a:pPr>
              <a:defRPr lang="en-US"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dirty="0" smtClean="0"/>
              <a:t>FFT </a:t>
            </a:r>
            <a:r>
              <a:rPr lang="en-US" dirty="0" err="1" smtClean="0"/>
              <a:t>Grotta</a:t>
            </a:r>
            <a:r>
              <a:rPr lang="en-US" dirty="0" smtClean="0"/>
              <a:t> </a:t>
            </a:r>
            <a:r>
              <a:rPr lang="en-US" dirty="0" err="1" smtClean="0"/>
              <a:t>Terzo</a:t>
            </a:r>
            <a:r>
              <a:rPr lang="en-US" dirty="0" smtClean="0"/>
              <a:t> Mondo (</a:t>
            </a:r>
            <a:r>
              <a:rPr lang="en-US" dirty="0" err="1" smtClean="0"/>
              <a:t>Intensità</a:t>
            </a:r>
            <a:r>
              <a:rPr lang="en-US" dirty="0" smtClean="0"/>
              <a:t> in dB, </a:t>
            </a:r>
            <a:r>
              <a:rPr lang="en-US" dirty="0" err="1" smtClean="0"/>
              <a:t>Frequenze</a:t>
            </a:r>
            <a:r>
              <a:rPr lang="en-US" dirty="0" smtClean="0"/>
              <a:t> in Hz) – fc = 1Hz, 512 </a:t>
            </a:r>
            <a:r>
              <a:rPr lang="en-US" dirty="0" err="1" smtClean="0"/>
              <a:t>campioni</a:t>
            </a:r>
            <a:endParaRPr lang="en-US" dirty="0"/>
          </a:p>
        </c:rich>
      </c:tx>
      <c:spPr>
        <a:noFill/>
        <a:ln w="25400">
          <a:noFill/>
        </a:ln>
      </c:spPr>
    </c:title>
    <c:plotArea>
      <c:layout/>
      <c:scatterChart>
        <c:scatterStyle val="smoothMarker"/>
        <c:ser>
          <c:idx val="1"/>
          <c:order val="0"/>
          <c:tx>
            <c:strRef>
              <c:f>terzo07035!$I$7</c:f>
              <c:strCache>
                <c:ptCount val="1"/>
                <c:pt idx="0">
                  <c:v>decibel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terzo07035!$F$8:$F$565</c:f>
              <c:numCache>
                <c:formatCode>General</c:formatCode>
                <c:ptCount val="558"/>
                <c:pt idx="0">
                  <c:v>0.002</c:v>
                </c:pt>
                <c:pt idx="1">
                  <c:v>0.003953125</c:v>
                </c:pt>
                <c:pt idx="2">
                  <c:v>0.00590625</c:v>
                </c:pt>
                <c:pt idx="3">
                  <c:v>0.007859375</c:v>
                </c:pt>
                <c:pt idx="4">
                  <c:v>0.0098125</c:v>
                </c:pt>
                <c:pt idx="5">
                  <c:v>0.011765625</c:v>
                </c:pt>
                <c:pt idx="6">
                  <c:v>0.01371875</c:v>
                </c:pt>
                <c:pt idx="7">
                  <c:v>0.015671875</c:v>
                </c:pt>
                <c:pt idx="8">
                  <c:v>0.017625</c:v>
                </c:pt>
                <c:pt idx="9">
                  <c:v>0.019578125</c:v>
                </c:pt>
                <c:pt idx="10">
                  <c:v>0.02153125</c:v>
                </c:pt>
                <c:pt idx="11">
                  <c:v>0.023484375</c:v>
                </c:pt>
                <c:pt idx="12">
                  <c:v>0.0254375</c:v>
                </c:pt>
                <c:pt idx="13">
                  <c:v>0.027390625</c:v>
                </c:pt>
                <c:pt idx="14">
                  <c:v>0.02934375</c:v>
                </c:pt>
                <c:pt idx="15">
                  <c:v>0.031296875</c:v>
                </c:pt>
                <c:pt idx="16">
                  <c:v>0.03325</c:v>
                </c:pt>
                <c:pt idx="17">
                  <c:v>0.035203125</c:v>
                </c:pt>
                <c:pt idx="18">
                  <c:v>0.03715625</c:v>
                </c:pt>
                <c:pt idx="19">
                  <c:v>0.039109375</c:v>
                </c:pt>
                <c:pt idx="20">
                  <c:v>0.0410625</c:v>
                </c:pt>
                <c:pt idx="21">
                  <c:v>0.043015625</c:v>
                </c:pt>
                <c:pt idx="22">
                  <c:v>0.04496875</c:v>
                </c:pt>
                <c:pt idx="23">
                  <c:v>0.046921875</c:v>
                </c:pt>
                <c:pt idx="24">
                  <c:v>0.048875</c:v>
                </c:pt>
                <c:pt idx="25">
                  <c:v>0.050828125</c:v>
                </c:pt>
                <c:pt idx="26">
                  <c:v>0.05278125</c:v>
                </c:pt>
                <c:pt idx="27">
                  <c:v>0.054734375</c:v>
                </c:pt>
                <c:pt idx="28">
                  <c:v>0.0566875</c:v>
                </c:pt>
                <c:pt idx="29">
                  <c:v>0.058640625</c:v>
                </c:pt>
                <c:pt idx="30">
                  <c:v>0.06059375</c:v>
                </c:pt>
                <c:pt idx="31">
                  <c:v>0.062546875</c:v>
                </c:pt>
                <c:pt idx="32">
                  <c:v>0.0645</c:v>
                </c:pt>
                <c:pt idx="33">
                  <c:v>0.066453125</c:v>
                </c:pt>
                <c:pt idx="34">
                  <c:v>0.06840625</c:v>
                </c:pt>
                <c:pt idx="35">
                  <c:v>0.070359375</c:v>
                </c:pt>
                <c:pt idx="36">
                  <c:v>0.0723125</c:v>
                </c:pt>
                <c:pt idx="37">
                  <c:v>0.074265625</c:v>
                </c:pt>
                <c:pt idx="38">
                  <c:v>0.07621875</c:v>
                </c:pt>
                <c:pt idx="39">
                  <c:v>0.078171875</c:v>
                </c:pt>
                <c:pt idx="40">
                  <c:v>0.080125</c:v>
                </c:pt>
                <c:pt idx="41">
                  <c:v>0.082078125</c:v>
                </c:pt>
                <c:pt idx="42">
                  <c:v>0.08403125</c:v>
                </c:pt>
                <c:pt idx="43">
                  <c:v>0.085984375</c:v>
                </c:pt>
                <c:pt idx="44">
                  <c:v>0.0879375</c:v>
                </c:pt>
                <c:pt idx="45">
                  <c:v>0.089890625</c:v>
                </c:pt>
                <c:pt idx="46">
                  <c:v>0.09184375</c:v>
                </c:pt>
                <c:pt idx="47">
                  <c:v>0.093796875</c:v>
                </c:pt>
                <c:pt idx="48">
                  <c:v>0.09575</c:v>
                </c:pt>
                <c:pt idx="49">
                  <c:v>0.097703125</c:v>
                </c:pt>
                <c:pt idx="50">
                  <c:v>0.09965625</c:v>
                </c:pt>
                <c:pt idx="51">
                  <c:v>0.101609375</c:v>
                </c:pt>
                <c:pt idx="52">
                  <c:v>0.1035625</c:v>
                </c:pt>
                <c:pt idx="53">
                  <c:v>0.105515625</c:v>
                </c:pt>
                <c:pt idx="54">
                  <c:v>0.10746875</c:v>
                </c:pt>
                <c:pt idx="55">
                  <c:v>0.109421875</c:v>
                </c:pt>
                <c:pt idx="56">
                  <c:v>0.111375</c:v>
                </c:pt>
                <c:pt idx="57">
                  <c:v>0.113328125</c:v>
                </c:pt>
                <c:pt idx="58">
                  <c:v>0.11528125</c:v>
                </c:pt>
                <c:pt idx="59">
                  <c:v>0.117234375</c:v>
                </c:pt>
                <c:pt idx="60">
                  <c:v>0.1191875</c:v>
                </c:pt>
                <c:pt idx="61">
                  <c:v>0.121140625</c:v>
                </c:pt>
                <c:pt idx="62">
                  <c:v>0.12309375</c:v>
                </c:pt>
                <c:pt idx="63">
                  <c:v>0.125046875</c:v>
                </c:pt>
                <c:pt idx="64">
                  <c:v>0.127</c:v>
                </c:pt>
                <c:pt idx="65">
                  <c:v>0.128953125</c:v>
                </c:pt>
                <c:pt idx="66">
                  <c:v>0.13090625</c:v>
                </c:pt>
                <c:pt idx="67">
                  <c:v>0.132859375</c:v>
                </c:pt>
                <c:pt idx="68">
                  <c:v>0.1348125</c:v>
                </c:pt>
                <c:pt idx="69">
                  <c:v>0.136765625</c:v>
                </c:pt>
                <c:pt idx="70">
                  <c:v>0.13871875</c:v>
                </c:pt>
                <c:pt idx="71">
                  <c:v>0.140671875</c:v>
                </c:pt>
                <c:pt idx="72">
                  <c:v>0.142625</c:v>
                </c:pt>
                <c:pt idx="73">
                  <c:v>0.144578125</c:v>
                </c:pt>
                <c:pt idx="74">
                  <c:v>0.14653125</c:v>
                </c:pt>
                <c:pt idx="75">
                  <c:v>0.148484375</c:v>
                </c:pt>
                <c:pt idx="76">
                  <c:v>0.1504375</c:v>
                </c:pt>
                <c:pt idx="77">
                  <c:v>0.152390625</c:v>
                </c:pt>
                <c:pt idx="78">
                  <c:v>0.15434375</c:v>
                </c:pt>
                <c:pt idx="79">
                  <c:v>0.156296875</c:v>
                </c:pt>
                <c:pt idx="80">
                  <c:v>0.15825</c:v>
                </c:pt>
                <c:pt idx="81">
                  <c:v>0.160203125</c:v>
                </c:pt>
                <c:pt idx="82">
                  <c:v>0.16215625</c:v>
                </c:pt>
                <c:pt idx="83">
                  <c:v>0.164109375</c:v>
                </c:pt>
                <c:pt idx="84">
                  <c:v>0.1660625</c:v>
                </c:pt>
                <c:pt idx="85">
                  <c:v>0.168015625</c:v>
                </c:pt>
                <c:pt idx="86">
                  <c:v>0.16996875</c:v>
                </c:pt>
                <c:pt idx="87">
                  <c:v>0.171921875</c:v>
                </c:pt>
                <c:pt idx="88">
                  <c:v>0.173875</c:v>
                </c:pt>
                <c:pt idx="89">
                  <c:v>0.175828125</c:v>
                </c:pt>
                <c:pt idx="90">
                  <c:v>0.17778125</c:v>
                </c:pt>
                <c:pt idx="91">
                  <c:v>0.179734375</c:v>
                </c:pt>
                <c:pt idx="92">
                  <c:v>0.1816875</c:v>
                </c:pt>
                <c:pt idx="93">
                  <c:v>0.183640625</c:v>
                </c:pt>
                <c:pt idx="94">
                  <c:v>0.18559375</c:v>
                </c:pt>
                <c:pt idx="95">
                  <c:v>0.187546875</c:v>
                </c:pt>
                <c:pt idx="96">
                  <c:v>0.1895</c:v>
                </c:pt>
                <c:pt idx="97">
                  <c:v>0.191453125</c:v>
                </c:pt>
                <c:pt idx="98">
                  <c:v>0.19340625</c:v>
                </c:pt>
                <c:pt idx="99">
                  <c:v>0.195359375</c:v>
                </c:pt>
                <c:pt idx="100">
                  <c:v>0.1973125</c:v>
                </c:pt>
                <c:pt idx="101">
                  <c:v>0.199265625</c:v>
                </c:pt>
                <c:pt idx="102">
                  <c:v>0.20121875</c:v>
                </c:pt>
                <c:pt idx="103">
                  <c:v>0.203171875</c:v>
                </c:pt>
                <c:pt idx="104">
                  <c:v>0.205125</c:v>
                </c:pt>
                <c:pt idx="105">
                  <c:v>0.207078125</c:v>
                </c:pt>
                <c:pt idx="106">
                  <c:v>0.20903125</c:v>
                </c:pt>
                <c:pt idx="107">
                  <c:v>0.210984375</c:v>
                </c:pt>
                <c:pt idx="108">
                  <c:v>0.2129375</c:v>
                </c:pt>
                <c:pt idx="109">
                  <c:v>0.214890625</c:v>
                </c:pt>
                <c:pt idx="110">
                  <c:v>0.21684375</c:v>
                </c:pt>
                <c:pt idx="111">
                  <c:v>0.218796875</c:v>
                </c:pt>
                <c:pt idx="112">
                  <c:v>0.22075</c:v>
                </c:pt>
                <c:pt idx="113">
                  <c:v>0.222703125</c:v>
                </c:pt>
                <c:pt idx="114">
                  <c:v>0.22465625</c:v>
                </c:pt>
                <c:pt idx="115">
                  <c:v>0.226609375</c:v>
                </c:pt>
                <c:pt idx="116">
                  <c:v>0.2285625</c:v>
                </c:pt>
                <c:pt idx="117">
                  <c:v>0.230515625</c:v>
                </c:pt>
                <c:pt idx="118">
                  <c:v>0.23246875</c:v>
                </c:pt>
                <c:pt idx="119">
                  <c:v>0.234421875</c:v>
                </c:pt>
                <c:pt idx="120">
                  <c:v>0.236375</c:v>
                </c:pt>
                <c:pt idx="121">
                  <c:v>0.238328125</c:v>
                </c:pt>
                <c:pt idx="122">
                  <c:v>0.24028125</c:v>
                </c:pt>
                <c:pt idx="123">
                  <c:v>0.242234375</c:v>
                </c:pt>
                <c:pt idx="124">
                  <c:v>0.2441875</c:v>
                </c:pt>
                <c:pt idx="125">
                  <c:v>0.246140625</c:v>
                </c:pt>
                <c:pt idx="126">
                  <c:v>0.24809375</c:v>
                </c:pt>
                <c:pt idx="127">
                  <c:v>0.250046875</c:v>
                </c:pt>
                <c:pt idx="128">
                  <c:v>0.252</c:v>
                </c:pt>
                <c:pt idx="129">
                  <c:v>0.253953125</c:v>
                </c:pt>
                <c:pt idx="130">
                  <c:v>0.25590625</c:v>
                </c:pt>
                <c:pt idx="131">
                  <c:v>0.257859375</c:v>
                </c:pt>
                <c:pt idx="132">
                  <c:v>0.2598125</c:v>
                </c:pt>
                <c:pt idx="133">
                  <c:v>0.261765625</c:v>
                </c:pt>
                <c:pt idx="134">
                  <c:v>0.26371875</c:v>
                </c:pt>
                <c:pt idx="135">
                  <c:v>0.265671875</c:v>
                </c:pt>
                <c:pt idx="136">
                  <c:v>0.267625</c:v>
                </c:pt>
                <c:pt idx="137">
                  <c:v>0.269578125</c:v>
                </c:pt>
                <c:pt idx="138">
                  <c:v>0.27153125</c:v>
                </c:pt>
                <c:pt idx="139">
                  <c:v>0.273484375</c:v>
                </c:pt>
                <c:pt idx="140">
                  <c:v>0.2754375</c:v>
                </c:pt>
                <c:pt idx="141">
                  <c:v>0.277390625</c:v>
                </c:pt>
                <c:pt idx="142">
                  <c:v>0.27934375</c:v>
                </c:pt>
                <c:pt idx="143">
                  <c:v>0.281296875</c:v>
                </c:pt>
                <c:pt idx="144">
                  <c:v>0.28325</c:v>
                </c:pt>
                <c:pt idx="145">
                  <c:v>0.285203125</c:v>
                </c:pt>
                <c:pt idx="146">
                  <c:v>0.28715625</c:v>
                </c:pt>
                <c:pt idx="147">
                  <c:v>0.289109375</c:v>
                </c:pt>
                <c:pt idx="148">
                  <c:v>0.2910625</c:v>
                </c:pt>
                <c:pt idx="149">
                  <c:v>0.293015625</c:v>
                </c:pt>
                <c:pt idx="150">
                  <c:v>0.29496875</c:v>
                </c:pt>
                <c:pt idx="151">
                  <c:v>0.296921875</c:v>
                </c:pt>
                <c:pt idx="152">
                  <c:v>0.298875</c:v>
                </c:pt>
                <c:pt idx="153">
                  <c:v>0.300828125</c:v>
                </c:pt>
                <c:pt idx="154">
                  <c:v>0.30278125</c:v>
                </c:pt>
                <c:pt idx="155">
                  <c:v>0.304734375</c:v>
                </c:pt>
                <c:pt idx="156">
                  <c:v>0.3066875</c:v>
                </c:pt>
                <c:pt idx="157">
                  <c:v>0.308640625</c:v>
                </c:pt>
                <c:pt idx="158">
                  <c:v>0.31059375</c:v>
                </c:pt>
                <c:pt idx="159">
                  <c:v>0.312546875</c:v>
                </c:pt>
                <c:pt idx="160">
                  <c:v>0.3145</c:v>
                </c:pt>
                <c:pt idx="161">
                  <c:v>0.316453125</c:v>
                </c:pt>
                <c:pt idx="162">
                  <c:v>0.31840625</c:v>
                </c:pt>
                <c:pt idx="163">
                  <c:v>0.320359375</c:v>
                </c:pt>
                <c:pt idx="164">
                  <c:v>0.3223125</c:v>
                </c:pt>
                <c:pt idx="165">
                  <c:v>0.324265625</c:v>
                </c:pt>
                <c:pt idx="166">
                  <c:v>0.32621875</c:v>
                </c:pt>
                <c:pt idx="167">
                  <c:v>0.328171875</c:v>
                </c:pt>
                <c:pt idx="168">
                  <c:v>0.330125</c:v>
                </c:pt>
                <c:pt idx="169">
                  <c:v>0.332078125</c:v>
                </c:pt>
                <c:pt idx="170">
                  <c:v>0.33403125</c:v>
                </c:pt>
                <c:pt idx="171">
                  <c:v>0.335984375</c:v>
                </c:pt>
                <c:pt idx="172">
                  <c:v>0.3379375</c:v>
                </c:pt>
                <c:pt idx="173">
                  <c:v>0.339890625</c:v>
                </c:pt>
                <c:pt idx="174">
                  <c:v>0.34184375</c:v>
                </c:pt>
                <c:pt idx="175">
                  <c:v>0.343796875</c:v>
                </c:pt>
                <c:pt idx="176">
                  <c:v>0.34575</c:v>
                </c:pt>
                <c:pt idx="177">
                  <c:v>0.347703125</c:v>
                </c:pt>
                <c:pt idx="178">
                  <c:v>0.34965625</c:v>
                </c:pt>
                <c:pt idx="179">
                  <c:v>0.351609375</c:v>
                </c:pt>
                <c:pt idx="180">
                  <c:v>0.3535625</c:v>
                </c:pt>
                <c:pt idx="181">
                  <c:v>0.355515625</c:v>
                </c:pt>
                <c:pt idx="182">
                  <c:v>0.35746875</c:v>
                </c:pt>
                <c:pt idx="183">
                  <c:v>0.359421875</c:v>
                </c:pt>
                <c:pt idx="184">
                  <c:v>0.361375</c:v>
                </c:pt>
                <c:pt idx="185">
                  <c:v>0.363328125</c:v>
                </c:pt>
                <c:pt idx="186">
                  <c:v>0.36528125</c:v>
                </c:pt>
                <c:pt idx="187">
                  <c:v>0.367234375</c:v>
                </c:pt>
                <c:pt idx="188">
                  <c:v>0.3691875</c:v>
                </c:pt>
                <c:pt idx="189">
                  <c:v>0.371140625</c:v>
                </c:pt>
                <c:pt idx="190">
                  <c:v>0.37309375</c:v>
                </c:pt>
                <c:pt idx="191">
                  <c:v>0.375046875</c:v>
                </c:pt>
                <c:pt idx="192">
                  <c:v>0.377</c:v>
                </c:pt>
                <c:pt idx="193">
                  <c:v>0.378953125</c:v>
                </c:pt>
                <c:pt idx="194">
                  <c:v>0.38090625</c:v>
                </c:pt>
                <c:pt idx="195">
                  <c:v>0.382859375</c:v>
                </c:pt>
                <c:pt idx="196">
                  <c:v>0.3848125</c:v>
                </c:pt>
                <c:pt idx="197">
                  <c:v>0.386765625</c:v>
                </c:pt>
                <c:pt idx="198">
                  <c:v>0.38871875</c:v>
                </c:pt>
                <c:pt idx="199">
                  <c:v>0.390671875</c:v>
                </c:pt>
                <c:pt idx="200">
                  <c:v>0.392625</c:v>
                </c:pt>
                <c:pt idx="201">
                  <c:v>0.394578125</c:v>
                </c:pt>
                <c:pt idx="202">
                  <c:v>0.39653125</c:v>
                </c:pt>
                <c:pt idx="203">
                  <c:v>0.398484375</c:v>
                </c:pt>
                <c:pt idx="204">
                  <c:v>0.4004375</c:v>
                </c:pt>
                <c:pt idx="205">
                  <c:v>0.402390625</c:v>
                </c:pt>
                <c:pt idx="206">
                  <c:v>0.40434375</c:v>
                </c:pt>
                <c:pt idx="207">
                  <c:v>0.406296875</c:v>
                </c:pt>
                <c:pt idx="208">
                  <c:v>0.40825</c:v>
                </c:pt>
                <c:pt idx="209">
                  <c:v>0.410203125</c:v>
                </c:pt>
                <c:pt idx="210">
                  <c:v>0.41215625</c:v>
                </c:pt>
                <c:pt idx="211">
                  <c:v>0.414109375</c:v>
                </c:pt>
                <c:pt idx="212">
                  <c:v>0.4160625</c:v>
                </c:pt>
                <c:pt idx="213">
                  <c:v>0.418015625</c:v>
                </c:pt>
                <c:pt idx="214">
                  <c:v>0.41996875</c:v>
                </c:pt>
                <c:pt idx="215">
                  <c:v>0.421921875</c:v>
                </c:pt>
                <c:pt idx="216">
                  <c:v>0.423875</c:v>
                </c:pt>
                <c:pt idx="217">
                  <c:v>0.425828125</c:v>
                </c:pt>
                <c:pt idx="218">
                  <c:v>0.42778125</c:v>
                </c:pt>
                <c:pt idx="219">
                  <c:v>0.429734375</c:v>
                </c:pt>
                <c:pt idx="220">
                  <c:v>0.4316875</c:v>
                </c:pt>
                <c:pt idx="221">
                  <c:v>0.433640625</c:v>
                </c:pt>
                <c:pt idx="222">
                  <c:v>0.43559375</c:v>
                </c:pt>
                <c:pt idx="223">
                  <c:v>0.437546875</c:v>
                </c:pt>
                <c:pt idx="224">
                  <c:v>0.4395</c:v>
                </c:pt>
                <c:pt idx="225">
                  <c:v>0.441453125</c:v>
                </c:pt>
                <c:pt idx="226">
                  <c:v>0.44340625</c:v>
                </c:pt>
                <c:pt idx="227">
                  <c:v>0.445359375</c:v>
                </c:pt>
                <c:pt idx="228">
                  <c:v>0.4473125</c:v>
                </c:pt>
                <c:pt idx="229">
                  <c:v>0.449265625</c:v>
                </c:pt>
                <c:pt idx="230">
                  <c:v>0.45121875</c:v>
                </c:pt>
                <c:pt idx="231">
                  <c:v>0.453171875</c:v>
                </c:pt>
                <c:pt idx="232">
                  <c:v>0.455125</c:v>
                </c:pt>
                <c:pt idx="233">
                  <c:v>0.457078125</c:v>
                </c:pt>
                <c:pt idx="234">
                  <c:v>0.45903125</c:v>
                </c:pt>
                <c:pt idx="235">
                  <c:v>0.460984375</c:v>
                </c:pt>
                <c:pt idx="236">
                  <c:v>0.4629375</c:v>
                </c:pt>
                <c:pt idx="237">
                  <c:v>0.464890625</c:v>
                </c:pt>
                <c:pt idx="238">
                  <c:v>0.46684375</c:v>
                </c:pt>
                <c:pt idx="239">
                  <c:v>0.468796875</c:v>
                </c:pt>
                <c:pt idx="240">
                  <c:v>0.47075</c:v>
                </c:pt>
                <c:pt idx="241">
                  <c:v>0.472703125</c:v>
                </c:pt>
                <c:pt idx="242">
                  <c:v>0.47465625</c:v>
                </c:pt>
                <c:pt idx="243">
                  <c:v>0.476609375</c:v>
                </c:pt>
                <c:pt idx="244">
                  <c:v>0.4785625</c:v>
                </c:pt>
                <c:pt idx="245">
                  <c:v>0.480515625</c:v>
                </c:pt>
                <c:pt idx="246">
                  <c:v>0.48246875</c:v>
                </c:pt>
                <c:pt idx="247">
                  <c:v>0.484421875</c:v>
                </c:pt>
                <c:pt idx="248">
                  <c:v>0.486375</c:v>
                </c:pt>
                <c:pt idx="249">
                  <c:v>0.488328125</c:v>
                </c:pt>
                <c:pt idx="250">
                  <c:v>0.49028125</c:v>
                </c:pt>
                <c:pt idx="251">
                  <c:v>0.492234375</c:v>
                </c:pt>
                <c:pt idx="252">
                  <c:v>0.4941875</c:v>
                </c:pt>
                <c:pt idx="253">
                  <c:v>0.496140625</c:v>
                </c:pt>
                <c:pt idx="254">
                  <c:v>0.49809375</c:v>
                </c:pt>
                <c:pt idx="255">
                  <c:v>0.500046875</c:v>
                </c:pt>
                <c:pt idx="256">
                  <c:v>0.502</c:v>
                </c:pt>
                <c:pt idx="257">
                  <c:v>0.503953125</c:v>
                </c:pt>
                <c:pt idx="258">
                  <c:v>0.50590625</c:v>
                </c:pt>
                <c:pt idx="259">
                  <c:v>0.507859375</c:v>
                </c:pt>
                <c:pt idx="260">
                  <c:v>0.5098125</c:v>
                </c:pt>
                <c:pt idx="261">
                  <c:v>0.511765625</c:v>
                </c:pt>
                <c:pt idx="262">
                  <c:v>0.51371875</c:v>
                </c:pt>
                <c:pt idx="263">
                  <c:v>0.515671875</c:v>
                </c:pt>
                <c:pt idx="264">
                  <c:v>0.517625</c:v>
                </c:pt>
                <c:pt idx="265">
                  <c:v>0.519578125</c:v>
                </c:pt>
                <c:pt idx="266">
                  <c:v>0.52153125</c:v>
                </c:pt>
                <c:pt idx="267">
                  <c:v>0.523484375</c:v>
                </c:pt>
                <c:pt idx="268">
                  <c:v>0.5254375</c:v>
                </c:pt>
                <c:pt idx="269">
                  <c:v>0.527390625</c:v>
                </c:pt>
                <c:pt idx="270">
                  <c:v>0.52934375</c:v>
                </c:pt>
                <c:pt idx="271">
                  <c:v>0.531296875</c:v>
                </c:pt>
                <c:pt idx="272">
                  <c:v>0.53325</c:v>
                </c:pt>
                <c:pt idx="273">
                  <c:v>0.535203125</c:v>
                </c:pt>
                <c:pt idx="274">
                  <c:v>0.53715625</c:v>
                </c:pt>
                <c:pt idx="275">
                  <c:v>0.539109375</c:v>
                </c:pt>
                <c:pt idx="276">
                  <c:v>0.5410625</c:v>
                </c:pt>
                <c:pt idx="277">
                  <c:v>0.543015625</c:v>
                </c:pt>
                <c:pt idx="278">
                  <c:v>0.54496875</c:v>
                </c:pt>
                <c:pt idx="279">
                  <c:v>0.546921875</c:v>
                </c:pt>
                <c:pt idx="280">
                  <c:v>0.548875</c:v>
                </c:pt>
                <c:pt idx="281">
                  <c:v>0.550828125</c:v>
                </c:pt>
                <c:pt idx="282">
                  <c:v>0.55278125</c:v>
                </c:pt>
                <c:pt idx="283">
                  <c:v>0.554734375</c:v>
                </c:pt>
                <c:pt idx="284">
                  <c:v>0.5566875</c:v>
                </c:pt>
                <c:pt idx="285">
                  <c:v>0.558640625</c:v>
                </c:pt>
                <c:pt idx="286">
                  <c:v>0.56059375</c:v>
                </c:pt>
                <c:pt idx="287">
                  <c:v>0.562546875</c:v>
                </c:pt>
                <c:pt idx="288">
                  <c:v>0.5645</c:v>
                </c:pt>
                <c:pt idx="289">
                  <c:v>0.566453125</c:v>
                </c:pt>
                <c:pt idx="290">
                  <c:v>0.56840625</c:v>
                </c:pt>
                <c:pt idx="291">
                  <c:v>0.570359375</c:v>
                </c:pt>
                <c:pt idx="292">
                  <c:v>0.5723125</c:v>
                </c:pt>
                <c:pt idx="293">
                  <c:v>0.574265625</c:v>
                </c:pt>
                <c:pt idx="294">
                  <c:v>0.57621875</c:v>
                </c:pt>
                <c:pt idx="295">
                  <c:v>0.578171875</c:v>
                </c:pt>
                <c:pt idx="296">
                  <c:v>0.580125</c:v>
                </c:pt>
                <c:pt idx="297">
                  <c:v>0.582078125</c:v>
                </c:pt>
                <c:pt idx="298">
                  <c:v>0.58403125</c:v>
                </c:pt>
                <c:pt idx="299">
                  <c:v>0.585984375</c:v>
                </c:pt>
                <c:pt idx="300">
                  <c:v>0.5879375</c:v>
                </c:pt>
                <c:pt idx="301">
                  <c:v>0.589890625</c:v>
                </c:pt>
                <c:pt idx="302">
                  <c:v>0.59184375</c:v>
                </c:pt>
                <c:pt idx="303">
                  <c:v>0.593796875</c:v>
                </c:pt>
                <c:pt idx="304">
                  <c:v>0.59575</c:v>
                </c:pt>
                <c:pt idx="305">
                  <c:v>0.597703125</c:v>
                </c:pt>
                <c:pt idx="306">
                  <c:v>0.59965625</c:v>
                </c:pt>
                <c:pt idx="307">
                  <c:v>0.601609375</c:v>
                </c:pt>
                <c:pt idx="308">
                  <c:v>0.6035625</c:v>
                </c:pt>
                <c:pt idx="309">
                  <c:v>0.605515625</c:v>
                </c:pt>
                <c:pt idx="310">
                  <c:v>0.60746875</c:v>
                </c:pt>
                <c:pt idx="311">
                  <c:v>0.609421875</c:v>
                </c:pt>
                <c:pt idx="312">
                  <c:v>0.611375</c:v>
                </c:pt>
                <c:pt idx="313">
                  <c:v>0.613328125</c:v>
                </c:pt>
                <c:pt idx="314">
                  <c:v>0.61528125</c:v>
                </c:pt>
                <c:pt idx="315">
                  <c:v>0.617234375</c:v>
                </c:pt>
                <c:pt idx="316">
                  <c:v>0.6191875</c:v>
                </c:pt>
                <c:pt idx="317">
                  <c:v>0.621140625</c:v>
                </c:pt>
              </c:numCache>
            </c:numRef>
          </c:xVal>
          <c:yVal>
            <c:numRef>
              <c:f>terzo07035!$I$8:$I$565</c:f>
              <c:numCache>
                <c:formatCode>General</c:formatCode>
                <c:ptCount val="558"/>
                <c:pt idx="0">
                  <c:v>132.7383802047469</c:v>
                </c:pt>
                <c:pt idx="1">
                  <c:v>106.3090772092825</c:v>
                </c:pt>
                <c:pt idx="2">
                  <c:v>105.3489363856037</c:v>
                </c:pt>
                <c:pt idx="3">
                  <c:v>108.2010346070505</c:v>
                </c:pt>
                <c:pt idx="4">
                  <c:v>106.3677829977451</c:v>
                </c:pt>
                <c:pt idx="5">
                  <c:v>109.0880408416281</c:v>
                </c:pt>
                <c:pt idx="6">
                  <c:v>109.5988575635374</c:v>
                </c:pt>
                <c:pt idx="7">
                  <c:v>93.7969922895251</c:v>
                </c:pt>
                <c:pt idx="8">
                  <c:v>101.8377851664065</c:v>
                </c:pt>
                <c:pt idx="9">
                  <c:v>103.7534267048856</c:v>
                </c:pt>
                <c:pt idx="10">
                  <c:v>107.6967481932253</c:v>
                </c:pt>
                <c:pt idx="11">
                  <c:v>102.9475651195167</c:v>
                </c:pt>
                <c:pt idx="12">
                  <c:v>107.8803993768565</c:v>
                </c:pt>
                <c:pt idx="13">
                  <c:v>99.22918674070678</c:v>
                </c:pt>
                <c:pt idx="14">
                  <c:v>103.2592404442781</c:v>
                </c:pt>
                <c:pt idx="15">
                  <c:v>105.5045322778573</c:v>
                </c:pt>
                <c:pt idx="16">
                  <c:v>107.7635620225221</c:v>
                </c:pt>
                <c:pt idx="17">
                  <c:v>105.4530027496237</c:v>
                </c:pt>
                <c:pt idx="18">
                  <c:v>106.1393936251905</c:v>
                </c:pt>
                <c:pt idx="19">
                  <c:v>107.0110787986353</c:v>
                </c:pt>
                <c:pt idx="20">
                  <c:v>101.9848556268826</c:v>
                </c:pt>
                <c:pt idx="21">
                  <c:v>103.0102410471678</c:v>
                </c:pt>
                <c:pt idx="22">
                  <c:v>104.4724255034003</c:v>
                </c:pt>
                <c:pt idx="23">
                  <c:v>105.7547803614158</c:v>
                </c:pt>
                <c:pt idx="24">
                  <c:v>106.3477078369035</c:v>
                </c:pt>
                <c:pt idx="25">
                  <c:v>104.6581196254706</c:v>
                </c:pt>
                <c:pt idx="26">
                  <c:v>104.7291704288905</c:v>
                </c:pt>
                <c:pt idx="27">
                  <c:v>104.260257802332</c:v>
                </c:pt>
                <c:pt idx="28">
                  <c:v>100.6482030365425</c:v>
                </c:pt>
                <c:pt idx="29">
                  <c:v>108.8975817374424</c:v>
                </c:pt>
                <c:pt idx="30">
                  <c:v>106.6863057015558</c:v>
                </c:pt>
                <c:pt idx="31">
                  <c:v>101.1389601317219</c:v>
                </c:pt>
                <c:pt idx="32">
                  <c:v>105.7732700654087</c:v>
                </c:pt>
                <c:pt idx="33">
                  <c:v>104.2755279958382</c:v>
                </c:pt>
                <c:pt idx="34">
                  <c:v>108.0370328583206</c:v>
                </c:pt>
                <c:pt idx="35">
                  <c:v>107.3165900087369</c:v>
                </c:pt>
                <c:pt idx="36">
                  <c:v>109.4243998651643</c:v>
                </c:pt>
                <c:pt idx="37">
                  <c:v>101.7479285762777</c:v>
                </c:pt>
                <c:pt idx="38">
                  <c:v>106.7225247948619</c:v>
                </c:pt>
                <c:pt idx="39">
                  <c:v>107.4608237606329</c:v>
                </c:pt>
                <c:pt idx="40">
                  <c:v>98.06098809545595</c:v>
                </c:pt>
                <c:pt idx="41">
                  <c:v>106.4714312159133</c:v>
                </c:pt>
                <c:pt idx="42">
                  <c:v>102.0325658360712</c:v>
                </c:pt>
                <c:pt idx="43">
                  <c:v>103.6415764193711</c:v>
                </c:pt>
                <c:pt idx="44">
                  <c:v>106.0274712351069</c:v>
                </c:pt>
                <c:pt idx="45">
                  <c:v>97.69234317718112</c:v>
                </c:pt>
                <c:pt idx="46">
                  <c:v>106.6194852041522</c:v>
                </c:pt>
                <c:pt idx="47">
                  <c:v>101.1383779219102</c:v>
                </c:pt>
                <c:pt idx="48">
                  <c:v>104.5536092103721</c:v>
                </c:pt>
                <c:pt idx="49">
                  <c:v>105.6468906222694</c:v>
                </c:pt>
                <c:pt idx="50">
                  <c:v>107.4543552934523</c:v>
                </c:pt>
                <c:pt idx="51">
                  <c:v>103.6891280907888</c:v>
                </c:pt>
                <c:pt idx="52">
                  <c:v>100.0336172363583</c:v>
                </c:pt>
                <c:pt idx="53">
                  <c:v>108.2504902699603</c:v>
                </c:pt>
                <c:pt idx="54">
                  <c:v>105.0840771952567</c:v>
                </c:pt>
                <c:pt idx="55">
                  <c:v>100.705780240095</c:v>
                </c:pt>
                <c:pt idx="56">
                  <c:v>101.2496894698928</c:v>
                </c:pt>
                <c:pt idx="57">
                  <c:v>95.80869540794594</c:v>
                </c:pt>
                <c:pt idx="58">
                  <c:v>102.2280450842367</c:v>
                </c:pt>
                <c:pt idx="59">
                  <c:v>102.9233000284967</c:v>
                </c:pt>
                <c:pt idx="60">
                  <c:v>104.7496773101924</c:v>
                </c:pt>
                <c:pt idx="61">
                  <c:v>107.4911946032275</c:v>
                </c:pt>
                <c:pt idx="62">
                  <c:v>104.7651848287109</c:v>
                </c:pt>
                <c:pt idx="63">
                  <c:v>104.1420826113502</c:v>
                </c:pt>
                <c:pt idx="64">
                  <c:v>104.3913183239779</c:v>
                </c:pt>
                <c:pt idx="65">
                  <c:v>103.9534495075396</c:v>
                </c:pt>
                <c:pt idx="66">
                  <c:v>103.1137958844856</c:v>
                </c:pt>
                <c:pt idx="67">
                  <c:v>104.2983324277031</c:v>
                </c:pt>
                <c:pt idx="68">
                  <c:v>104.9070170723072</c:v>
                </c:pt>
                <c:pt idx="69">
                  <c:v>104.488631095022</c:v>
                </c:pt>
                <c:pt idx="70">
                  <c:v>102.5070974387041</c:v>
                </c:pt>
                <c:pt idx="71">
                  <c:v>105.6909114950352</c:v>
                </c:pt>
                <c:pt idx="72">
                  <c:v>100.3485033570584</c:v>
                </c:pt>
                <c:pt idx="73">
                  <c:v>104.8059766755436</c:v>
                </c:pt>
                <c:pt idx="74">
                  <c:v>97.247576650973</c:v>
                </c:pt>
                <c:pt idx="75">
                  <c:v>107.4186491035149</c:v>
                </c:pt>
                <c:pt idx="76">
                  <c:v>104.9807438151672</c:v>
                </c:pt>
                <c:pt idx="77">
                  <c:v>104.5436525312951</c:v>
                </c:pt>
                <c:pt idx="78">
                  <c:v>102.9525022580515</c:v>
                </c:pt>
                <c:pt idx="79">
                  <c:v>101.1471206864276</c:v>
                </c:pt>
                <c:pt idx="80">
                  <c:v>103.8290821222767</c:v>
                </c:pt>
                <c:pt idx="81">
                  <c:v>106.4711066578612</c:v>
                </c:pt>
                <c:pt idx="82">
                  <c:v>100.994538535547</c:v>
                </c:pt>
                <c:pt idx="83">
                  <c:v>106.7651376447321</c:v>
                </c:pt>
                <c:pt idx="84">
                  <c:v>102.6984364967687</c:v>
                </c:pt>
                <c:pt idx="85">
                  <c:v>102.4640315042741</c:v>
                </c:pt>
                <c:pt idx="86">
                  <c:v>101.9213555091059</c:v>
                </c:pt>
                <c:pt idx="87">
                  <c:v>105.1867002722896</c:v>
                </c:pt>
                <c:pt idx="88">
                  <c:v>101.0132047245313</c:v>
                </c:pt>
                <c:pt idx="89">
                  <c:v>104.2939230892051</c:v>
                </c:pt>
                <c:pt idx="90">
                  <c:v>103.6629955070034</c:v>
                </c:pt>
                <c:pt idx="91">
                  <c:v>96.7053244620356</c:v>
                </c:pt>
                <c:pt idx="92">
                  <c:v>103.983192767891</c:v>
                </c:pt>
                <c:pt idx="93">
                  <c:v>103.5924786472774</c:v>
                </c:pt>
                <c:pt idx="94">
                  <c:v>102.1729235404565</c:v>
                </c:pt>
                <c:pt idx="95">
                  <c:v>103.4239146771563</c:v>
                </c:pt>
                <c:pt idx="96">
                  <c:v>93.66212853997791</c:v>
                </c:pt>
                <c:pt idx="97">
                  <c:v>102.7267083534055</c:v>
                </c:pt>
                <c:pt idx="98">
                  <c:v>104.3005375622407</c:v>
                </c:pt>
                <c:pt idx="99">
                  <c:v>102.5952851034218</c:v>
                </c:pt>
                <c:pt idx="100">
                  <c:v>99.12639111688698</c:v>
                </c:pt>
                <c:pt idx="101">
                  <c:v>106.8279096056372</c:v>
                </c:pt>
                <c:pt idx="102">
                  <c:v>104.2832186341385</c:v>
                </c:pt>
                <c:pt idx="103">
                  <c:v>105.1213873041902</c:v>
                </c:pt>
                <c:pt idx="104">
                  <c:v>104.0084875468361</c:v>
                </c:pt>
                <c:pt idx="105">
                  <c:v>103.9520683704525</c:v>
                </c:pt>
                <c:pt idx="106">
                  <c:v>103.8824969425498</c:v>
                </c:pt>
                <c:pt idx="107">
                  <c:v>107.0287567601191</c:v>
                </c:pt>
                <c:pt idx="108">
                  <c:v>99.08305342848483</c:v>
                </c:pt>
                <c:pt idx="109">
                  <c:v>101.283437665132</c:v>
                </c:pt>
                <c:pt idx="110">
                  <c:v>101.8421629995056</c:v>
                </c:pt>
                <c:pt idx="111">
                  <c:v>105.0669415695457</c:v>
                </c:pt>
                <c:pt idx="112">
                  <c:v>104.4932777801093</c:v>
                </c:pt>
                <c:pt idx="113">
                  <c:v>104.5928224479918</c:v>
                </c:pt>
                <c:pt idx="114">
                  <c:v>104.5817226292931</c:v>
                </c:pt>
                <c:pt idx="115">
                  <c:v>105.5830833642503</c:v>
                </c:pt>
                <c:pt idx="116">
                  <c:v>104.6806610088214</c:v>
                </c:pt>
                <c:pt idx="117">
                  <c:v>104.9533413362975</c:v>
                </c:pt>
                <c:pt idx="118">
                  <c:v>103.3320130579052</c:v>
                </c:pt>
                <c:pt idx="119">
                  <c:v>106.1651820400392</c:v>
                </c:pt>
                <c:pt idx="120">
                  <c:v>104.4064040123141</c:v>
                </c:pt>
                <c:pt idx="121">
                  <c:v>105.0698670130491</c:v>
                </c:pt>
                <c:pt idx="122">
                  <c:v>103.5305335160799</c:v>
                </c:pt>
                <c:pt idx="123">
                  <c:v>103.0591949307398</c:v>
                </c:pt>
                <c:pt idx="124">
                  <c:v>106.3762437605535</c:v>
                </c:pt>
                <c:pt idx="125">
                  <c:v>101.4274133992191</c:v>
                </c:pt>
                <c:pt idx="126">
                  <c:v>103.1724310935326</c:v>
                </c:pt>
                <c:pt idx="127">
                  <c:v>100.2413621295487</c:v>
                </c:pt>
                <c:pt idx="128">
                  <c:v>102.8995147497587</c:v>
                </c:pt>
                <c:pt idx="129">
                  <c:v>106.4890519410529</c:v>
                </c:pt>
                <c:pt idx="130">
                  <c:v>105.1229189581968</c:v>
                </c:pt>
                <c:pt idx="131">
                  <c:v>104.3051153008393</c:v>
                </c:pt>
                <c:pt idx="132">
                  <c:v>105.593690141493</c:v>
                </c:pt>
                <c:pt idx="133">
                  <c:v>104.2627883639608</c:v>
                </c:pt>
                <c:pt idx="134">
                  <c:v>103.9541078802814</c:v>
                </c:pt>
                <c:pt idx="135">
                  <c:v>106.8271819533014</c:v>
                </c:pt>
                <c:pt idx="136">
                  <c:v>100.6693253694555</c:v>
                </c:pt>
                <c:pt idx="137">
                  <c:v>104.980053373198</c:v>
                </c:pt>
                <c:pt idx="138">
                  <c:v>105.0765471626407</c:v>
                </c:pt>
                <c:pt idx="139">
                  <c:v>99.58650809822622</c:v>
                </c:pt>
                <c:pt idx="140">
                  <c:v>106.2783539159444</c:v>
                </c:pt>
                <c:pt idx="141">
                  <c:v>103.1814669317529</c:v>
                </c:pt>
                <c:pt idx="142">
                  <c:v>104.3299174267273</c:v>
                </c:pt>
                <c:pt idx="143">
                  <c:v>102.712440287438</c:v>
                </c:pt>
                <c:pt idx="144">
                  <c:v>103.5601052560619</c:v>
                </c:pt>
                <c:pt idx="145">
                  <c:v>102.5364658966697</c:v>
                </c:pt>
                <c:pt idx="146">
                  <c:v>104.5396467490609</c:v>
                </c:pt>
                <c:pt idx="147">
                  <c:v>103.4057287447034</c:v>
                </c:pt>
                <c:pt idx="148">
                  <c:v>104.0556315368836</c:v>
                </c:pt>
                <c:pt idx="149">
                  <c:v>103.6114031627484</c:v>
                </c:pt>
                <c:pt idx="150">
                  <c:v>107.8932131697129</c:v>
                </c:pt>
                <c:pt idx="151">
                  <c:v>105.1203125597695</c:v>
                </c:pt>
                <c:pt idx="152">
                  <c:v>102.489701559176</c:v>
                </c:pt>
                <c:pt idx="153">
                  <c:v>98.5275987678022</c:v>
                </c:pt>
                <c:pt idx="154">
                  <c:v>101.6145730618934</c:v>
                </c:pt>
                <c:pt idx="155">
                  <c:v>103.3998700263615</c:v>
                </c:pt>
                <c:pt idx="156">
                  <c:v>102.5093910600637</c:v>
                </c:pt>
                <c:pt idx="157">
                  <c:v>105.493656030745</c:v>
                </c:pt>
                <c:pt idx="158">
                  <c:v>99.4136278040533</c:v>
                </c:pt>
                <c:pt idx="159">
                  <c:v>100.6120777079496</c:v>
                </c:pt>
                <c:pt idx="160">
                  <c:v>106.9443225724074</c:v>
                </c:pt>
                <c:pt idx="161">
                  <c:v>104.9205392676071</c:v>
                </c:pt>
                <c:pt idx="162">
                  <c:v>104.7108976233992</c:v>
                </c:pt>
                <c:pt idx="163">
                  <c:v>99.9748109599352</c:v>
                </c:pt>
                <c:pt idx="164">
                  <c:v>105.2749100887413</c:v>
                </c:pt>
                <c:pt idx="165">
                  <c:v>102.5653022170881</c:v>
                </c:pt>
                <c:pt idx="166">
                  <c:v>105.6936375139372</c:v>
                </c:pt>
                <c:pt idx="167">
                  <c:v>103.3814095919478</c:v>
                </c:pt>
                <c:pt idx="168">
                  <c:v>103.6016238839944</c:v>
                </c:pt>
                <c:pt idx="169">
                  <c:v>105.1502750173309</c:v>
                </c:pt>
                <c:pt idx="170">
                  <c:v>103.2650093412492</c:v>
                </c:pt>
                <c:pt idx="171">
                  <c:v>103.1417212662821</c:v>
                </c:pt>
                <c:pt idx="172">
                  <c:v>102.9404008722518</c:v>
                </c:pt>
                <c:pt idx="173">
                  <c:v>103.2680945993605</c:v>
                </c:pt>
                <c:pt idx="174">
                  <c:v>101.2040951815681</c:v>
                </c:pt>
                <c:pt idx="175">
                  <c:v>101.7711898016471</c:v>
                </c:pt>
                <c:pt idx="176">
                  <c:v>103.4368636570463</c:v>
                </c:pt>
                <c:pt idx="177">
                  <c:v>103.9023265649721</c:v>
                </c:pt>
                <c:pt idx="178">
                  <c:v>100.2362416695779</c:v>
                </c:pt>
                <c:pt idx="179">
                  <c:v>102.7412918019364</c:v>
                </c:pt>
                <c:pt idx="180">
                  <c:v>105.8515124831813</c:v>
                </c:pt>
                <c:pt idx="181">
                  <c:v>104.8878278185391</c:v>
                </c:pt>
                <c:pt idx="182">
                  <c:v>103.7243021479667</c:v>
                </c:pt>
                <c:pt idx="183">
                  <c:v>101.3960842079856</c:v>
                </c:pt>
                <c:pt idx="184">
                  <c:v>103.9495597696367</c:v>
                </c:pt>
                <c:pt idx="185">
                  <c:v>104.3478594031085</c:v>
                </c:pt>
                <c:pt idx="186">
                  <c:v>102.4997265912214</c:v>
                </c:pt>
                <c:pt idx="187">
                  <c:v>106.1714058385942</c:v>
                </c:pt>
                <c:pt idx="188">
                  <c:v>105.543609283334</c:v>
                </c:pt>
                <c:pt idx="189">
                  <c:v>100.990515550971</c:v>
                </c:pt>
                <c:pt idx="190">
                  <c:v>105.3695244360262</c:v>
                </c:pt>
                <c:pt idx="191">
                  <c:v>106.2004411232632</c:v>
                </c:pt>
                <c:pt idx="192">
                  <c:v>103.6564422141961</c:v>
                </c:pt>
                <c:pt idx="193">
                  <c:v>100.1182901647162</c:v>
                </c:pt>
                <c:pt idx="194">
                  <c:v>99.67137774292536</c:v>
                </c:pt>
                <c:pt idx="195">
                  <c:v>102.4382733231887</c:v>
                </c:pt>
                <c:pt idx="196">
                  <c:v>96.92293058428305</c:v>
                </c:pt>
                <c:pt idx="197">
                  <c:v>98.6979599991342</c:v>
                </c:pt>
                <c:pt idx="198">
                  <c:v>101.8920779812433</c:v>
                </c:pt>
                <c:pt idx="199">
                  <c:v>102.1808722597148</c:v>
                </c:pt>
                <c:pt idx="200">
                  <c:v>98.97557549963714</c:v>
                </c:pt>
                <c:pt idx="201">
                  <c:v>104.95744525769</c:v>
                </c:pt>
                <c:pt idx="202">
                  <c:v>98.88111752268817</c:v>
                </c:pt>
                <c:pt idx="203">
                  <c:v>97.83500616876476</c:v>
                </c:pt>
                <c:pt idx="204">
                  <c:v>106.1484901452822</c:v>
                </c:pt>
                <c:pt idx="205">
                  <c:v>103.3172435638221</c:v>
                </c:pt>
                <c:pt idx="206">
                  <c:v>105.7112676908474</c:v>
                </c:pt>
                <c:pt idx="207">
                  <c:v>101.0950206182445</c:v>
                </c:pt>
                <c:pt idx="208">
                  <c:v>101.0899102440516</c:v>
                </c:pt>
                <c:pt idx="209">
                  <c:v>98.47740305377628</c:v>
                </c:pt>
                <c:pt idx="210">
                  <c:v>105.6296956071099</c:v>
                </c:pt>
                <c:pt idx="211">
                  <c:v>98.50726693422302</c:v>
                </c:pt>
                <c:pt idx="212">
                  <c:v>103.7235185150142</c:v>
                </c:pt>
                <c:pt idx="213">
                  <c:v>105.6507940715548</c:v>
                </c:pt>
                <c:pt idx="214">
                  <c:v>104.4106016094632</c:v>
                </c:pt>
                <c:pt idx="215">
                  <c:v>97.21837658806035</c:v>
                </c:pt>
                <c:pt idx="216">
                  <c:v>104.0339333615849</c:v>
                </c:pt>
                <c:pt idx="217">
                  <c:v>100.0631314249296</c:v>
                </c:pt>
                <c:pt idx="218">
                  <c:v>105.1759710183945</c:v>
                </c:pt>
                <c:pt idx="219">
                  <c:v>106.4017342593923</c:v>
                </c:pt>
                <c:pt idx="220">
                  <c:v>104.1601038287207</c:v>
                </c:pt>
                <c:pt idx="221">
                  <c:v>101.9990955780288</c:v>
                </c:pt>
                <c:pt idx="222">
                  <c:v>100.628495801174</c:v>
                </c:pt>
                <c:pt idx="223">
                  <c:v>99.46209706357598</c:v>
                </c:pt>
                <c:pt idx="224">
                  <c:v>104.1521110179346</c:v>
                </c:pt>
                <c:pt idx="225">
                  <c:v>99.27654652925025</c:v>
                </c:pt>
                <c:pt idx="226">
                  <c:v>100.1011489514143</c:v>
                </c:pt>
                <c:pt idx="227">
                  <c:v>101.5113390518101</c:v>
                </c:pt>
                <c:pt idx="228">
                  <c:v>103.0447485964617</c:v>
                </c:pt>
                <c:pt idx="229">
                  <c:v>101.3517148973838</c:v>
                </c:pt>
                <c:pt idx="230">
                  <c:v>102.1337454732566</c:v>
                </c:pt>
                <c:pt idx="231">
                  <c:v>104.5074104301551</c:v>
                </c:pt>
                <c:pt idx="232">
                  <c:v>100.7001422689902</c:v>
                </c:pt>
                <c:pt idx="233">
                  <c:v>104.6485579597875</c:v>
                </c:pt>
                <c:pt idx="234">
                  <c:v>102.3701455363055</c:v>
                </c:pt>
                <c:pt idx="235">
                  <c:v>102.0155205641515</c:v>
                </c:pt>
                <c:pt idx="236">
                  <c:v>105.5903886921662</c:v>
                </c:pt>
                <c:pt idx="237">
                  <c:v>101.4314691504908</c:v>
                </c:pt>
                <c:pt idx="238">
                  <c:v>99.28502232285196</c:v>
                </c:pt>
                <c:pt idx="239">
                  <c:v>97.02551733356405</c:v>
                </c:pt>
                <c:pt idx="240">
                  <c:v>105.0743935519584</c:v>
                </c:pt>
                <c:pt idx="241">
                  <c:v>101.422034116588</c:v>
                </c:pt>
                <c:pt idx="242">
                  <c:v>102.9734237960874</c:v>
                </c:pt>
                <c:pt idx="243">
                  <c:v>104.7144223288083</c:v>
                </c:pt>
                <c:pt idx="244">
                  <c:v>104.343715859136</c:v>
                </c:pt>
                <c:pt idx="245">
                  <c:v>99.9394622787606</c:v>
                </c:pt>
                <c:pt idx="246">
                  <c:v>104.3332552053013</c:v>
                </c:pt>
                <c:pt idx="247">
                  <c:v>100.2917774657689</c:v>
                </c:pt>
                <c:pt idx="248">
                  <c:v>105.5188125133993</c:v>
                </c:pt>
                <c:pt idx="249">
                  <c:v>102.7963931368883</c:v>
                </c:pt>
                <c:pt idx="250">
                  <c:v>104.6187894274364</c:v>
                </c:pt>
                <c:pt idx="251">
                  <c:v>106.4234625390234</c:v>
                </c:pt>
                <c:pt idx="252">
                  <c:v>104.4685657309351</c:v>
                </c:pt>
                <c:pt idx="253">
                  <c:v>103.8991284121813</c:v>
                </c:pt>
                <c:pt idx="254">
                  <c:v>102.6680892134541</c:v>
                </c:pt>
                <c:pt idx="255">
                  <c:v>97.6405728993913</c:v>
                </c:pt>
                <c:pt idx="256">
                  <c:v>102.4294109713282</c:v>
                </c:pt>
                <c:pt idx="257">
                  <c:v>97.64057289939132</c:v>
                </c:pt>
                <c:pt idx="258">
                  <c:v>102.6680892134541</c:v>
                </c:pt>
                <c:pt idx="259">
                  <c:v>103.8991284121813</c:v>
                </c:pt>
                <c:pt idx="260">
                  <c:v>104.4685657309351</c:v>
                </c:pt>
                <c:pt idx="261">
                  <c:v>106.4234625390235</c:v>
                </c:pt>
                <c:pt idx="262">
                  <c:v>104.6187894274364</c:v>
                </c:pt>
                <c:pt idx="263">
                  <c:v>102.7963931368883</c:v>
                </c:pt>
                <c:pt idx="264">
                  <c:v>105.5188125133993</c:v>
                </c:pt>
                <c:pt idx="265">
                  <c:v>100.291777465769</c:v>
                </c:pt>
                <c:pt idx="266">
                  <c:v>104.3332552053013</c:v>
                </c:pt>
                <c:pt idx="267">
                  <c:v>99.9394622787606</c:v>
                </c:pt>
                <c:pt idx="268">
                  <c:v>104.343715859136</c:v>
                </c:pt>
                <c:pt idx="269">
                  <c:v>104.7144223288083</c:v>
                </c:pt>
                <c:pt idx="270">
                  <c:v>102.9734237960874</c:v>
                </c:pt>
                <c:pt idx="271">
                  <c:v>101.422034116588</c:v>
                </c:pt>
                <c:pt idx="272">
                  <c:v>105.0743935519584</c:v>
                </c:pt>
                <c:pt idx="273">
                  <c:v>97.02551733356408</c:v>
                </c:pt>
                <c:pt idx="274">
                  <c:v>99.28502232285196</c:v>
                </c:pt>
                <c:pt idx="275">
                  <c:v>101.4314691504907</c:v>
                </c:pt>
                <c:pt idx="276">
                  <c:v>105.5903886921662</c:v>
                </c:pt>
                <c:pt idx="277">
                  <c:v>102.0155205641515</c:v>
                </c:pt>
                <c:pt idx="278">
                  <c:v>102.3701455363055</c:v>
                </c:pt>
                <c:pt idx="279">
                  <c:v>104.6485579597875</c:v>
                </c:pt>
                <c:pt idx="280">
                  <c:v>100.7001422689902</c:v>
                </c:pt>
                <c:pt idx="281">
                  <c:v>104.5074104301551</c:v>
                </c:pt>
                <c:pt idx="282">
                  <c:v>102.1337454732566</c:v>
                </c:pt>
                <c:pt idx="283">
                  <c:v>101.3517148973838</c:v>
                </c:pt>
                <c:pt idx="284">
                  <c:v>103.0447485964616</c:v>
                </c:pt>
                <c:pt idx="285">
                  <c:v>101.5113390518101</c:v>
                </c:pt>
                <c:pt idx="286">
                  <c:v>100.1011489514143</c:v>
                </c:pt>
                <c:pt idx="287">
                  <c:v>99.27654652925027</c:v>
                </c:pt>
                <c:pt idx="288">
                  <c:v>104.1521110179345</c:v>
                </c:pt>
                <c:pt idx="289">
                  <c:v>99.46209706357598</c:v>
                </c:pt>
                <c:pt idx="290">
                  <c:v>100.628495801174</c:v>
                </c:pt>
                <c:pt idx="291">
                  <c:v>101.9990955780288</c:v>
                </c:pt>
                <c:pt idx="292">
                  <c:v>104.1601038287207</c:v>
                </c:pt>
                <c:pt idx="293">
                  <c:v>106.4017342593923</c:v>
                </c:pt>
                <c:pt idx="294">
                  <c:v>105.1759710183944</c:v>
                </c:pt>
                <c:pt idx="295">
                  <c:v>100.0631314249296</c:v>
                </c:pt>
                <c:pt idx="296">
                  <c:v>104.0339333615849</c:v>
                </c:pt>
                <c:pt idx="297">
                  <c:v>97.21837658806042</c:v>
                </c:pt>
                <c:pt idx="298">
                  <c:v>104.4106016094632</c:v>
                </c:pt>
                <c:pt idx="299">
                  <c:v>105.6507940715548</c:v>
                </c:pt>
                <c:pt idx="300">
                  <c:v>103.7235185150142</c:v>
                </c:pt>
                <c:pt idx="301">
                  <c:v>98.50726693422302</c:v>
                </c:pt>
                <c:pt idx="302">
                  <c:v>105.6296956071099</c:v>
                </c:pt>
                <c:pt idx="303">
                  <c:v>98.47740305377628</c:v>
                </c:pt>
                <c:pt idx="304">
                  <c:v>101.0899102440516</c:v>
                </c:pt>
                <c:pt idx="305">
                  <c:v>101.0950206182445</c:v>
                </c:pt>
                <c:pt idx="306">
                  <c:v>105.7112676908474</c:v>
                </c:pt>
                <c:pt idx="307">
                  <c:v>103.3172435638221</c:v>
                </c:pt>
                <c:pt idx="308">
                  <c:v>106.1484901452822</c:v>
                </c:pt>
                <c:pt idx="309">
                  <c:v>97.83500616876471</c:v>
                </c:pt>
                <c:pt idx="310">
                  <c:v>98.88111752268814</c:v>
                </c:pt>
                <c:pt idx="311">
                  <c:v>104.95744525769</c:v>
                </c:pt>
                <c:pt idx="312">
                  <c:v>98.97557549963717</c:v>
                </c:pt>
                <c:pt idx="313">
                  <c:v>102.1808722597148</c:v>
                </c:pt>
                <c:pt idx="314">
                  <c:v>101.8920779812433</c:v>
                </c:pt>
                <c:pt idx="315">
                  <c:v>98.69795999913422</c:v>
                </c:pt>
                <c:pt idx="316">
                  <c:v>96.92293058428298</c:v>
                </c:pt>
                <c:pt idx="317">
                  <c:v>102.4382733231887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terzo07035!$I$7</c:f>
              <c:strCache>
                <c:ptCount val="1"/>
                <c:pt idx="0">
                  <c:v>decibel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terzo07035!$F$8:$F$565</c:f>
              <c:numCache>
                <c:formatCode>General</c:formatCode>
                <c:ptCount val="558"/>
                <c:pt idx="0">
                  <c:v>0.002</c:v>
                </c:pt>
                <c:pt idx="1">
                  <c:v>0.003953125</c:v>
                </c:pt>
                <c:pt idx="2">
                  <c:v>0.00590625</c:v>
                </c:pt>
                <c:pt idx="3">
                  <c:v>0.007859375</c:v>
                </c:pt>
                <c:pt idx="4">
                  <c:v>0.0098125</c:v>
                </c:pt>
                <c:pt idx="5">
                  <c:v>0.011765625</c:v>
                </c:pt>
                <c:pt idx="6">
                  <c:v>0.01371875</c:v>
                </c:pt>
                <c:pt idx="7">
                  <c:v>0.015671875</c:v>
                </c:pt>
                <c:pt idx="8">
                  <c:v>0.017625</c:v>
                </c:pt>
                <c:pt idx="9">
                  <c:v>0.019578125</c:v>
                </c:pt>
                <c:pt idx="10">
                  <c:v>0.02153125</c:v>
                </c:pt>
                <c:pt idx="11">
                  <c:v>0.023484375</c:v>
                </c:pt>
                <c:pt idx="12">
                  <c:v>0.0254375</c:v>
                </c:pt>
                <c:pt idx="13">
                  <c:v>0.027390625</c:v>
                </c:pt>
                <c:pt idx="14">
                  <c:v>0.02934375</c:v>
                </c:pt>
                <c:pt idx="15">
                  <c:v>0.031296875</c:v>
                </c:pt>
                <c:pt idx="16">
                  <c:v>0.03325</c:v>
                </c:pt>
                <c:pt idx="17">
                  <c:v>0.035203125</c:v>
                </c:pt>
                <c:pt idx="18">
                  <c:v>0.03715625</c:v>
                </c:pt>
                <c:pt idx="19">
                  <c:v>0.039109375</c:v>
                </c:pt>
                <c:pt idx="20">
                  <c:v>0.0410625</c:v>
                </c:pt>
                <c:pt idx="21">
                  <c:v>0.043015625</c:v>
                </c:pt>
                <c:pt idx="22">
                  <c:v>0.04496875</c:v>
                </c:pt>
                <c:pt idx="23">
                  <c:v>0.046921875</c:v>
                </c:pt>
                <c:pt idx="24">
                  <c:v>0.048875</c:v>
                </c:pt>
                <c:pt idx="25">
                  <c:v>0.050828125</c:v>
                </c:pt>
                <c:pt idx="26">
                  <c:v>0.05278125</c:v>
                </c:pt>
                <c:pt idx="27">
                  <c:v>0.054734375</c:v>
                </c:pt>
                <c:pt idx="28">
                  <c:v>0.0566875</c:v>
                </c:pt>
                <c:pt idx="29">
                  <c:v>0.058640625</c:v>
                </c:pt>
                <c:pt idx="30">
                  <c:v>0.06059375</c:v>
                </c:pt>
                <c:pt idx="31">
                  <c:v>0.062546875</c:v>
                </c:pt>
                <c:pt idx="32">
                  <c:v>0.0645</c:v>
                </c:pt>
                <c:pt idx="33">
                  <c:v>0.066453125</c:v>
                </c:pt>
                <c:pt idx="34">
                  <c:v>0.06840625</c:v>
                </c:pt>
                <c:pt idx="35">
                  <c:v>0.070359375</c:v>
                </c:pt>
                <c:pt idx="36">
                  <c:v>0.0723125</c:v>
                </c:pt>
                <c:pt idx="37">
                  <c:v>0.074265625</c:v>
                </c:pt>
                <c:pt idx="38">
                  <c:v>0.07621875</c:v>
                </c:pt>
                <c:pt idx="39">
                  <c:v>0.078171875</c:v>
                </c:pt>
                <c:pt idx="40">
                  <c:v>0.080125</c:v>
                </c:pt>
                <c:pt idx="41">
                  <c:v>0.082078125</c:v>
                </c:pt>
                <c:pt idx="42">
                  <c:v>0.08403125</c:v>
                </c:pt>
                <c:pt idx="43">
                  <c:v>0.085984375</c:v>
                </c:pt>
                <c:pt idx="44">
                  <c:v>0.0879375</c:v>
                </c:pt>
                <c:pt idx="45">
                  <c:v>0.089890625</c:v>
                </c:pt>
                <c:pt idx="46">
                  <c:v>0.09184375</c:v>
                </c:pt>
                <c:pt idx="47">
                  <c:v>0.093796875</c:v>
                </c:pt>
                <c:pt idx="48">
                  <c:v>0.09575</c:v>
                </c:pt>
                <c:pt idx="49">
                  <c:v>0.097703125</c:v>
                </c:pt>
                <c:pt idx="50">
                  <c:v>0.09965625</c:v>
                </c:pt>
                <c:pt idx="51">
                  <c:v>0.101609375</c:v>
                </c:pt>
                <c:pt idx="52">
                  <c:v>0.1035625</c:v>
                </c:pt>
                <c:pt idx="53">
                  <c:v>0.105515625</c:v>
                </c:pt>
                <c:pt idx="54">
                  <c:v>0.10746875</c:v>
                </c:pt>
                <c:pt idx="55">
                  <c:v>0.109421875</c:v>
                </c:pt>
                <c:pt idx="56">
                  <c:v>0.111375</c:v>
                </c:pt>
                <c:pt idx="57">
                  <c:v>0.113328125</c:v>
                </c:pt>
                <c:pt idx="58">
                  <c:v>0.11528125</c:v>
                </c:pt>
                <c:pt idx="59">
                  <c:v>0.117234375</c:v>
                </c:pt>
                <c:pt idx="60">
                  <c:v>0.1191875</c:v>
                </c:pt>
                <c:pt idx="61">
                  <c:v>0.121140625</c:v>
                </c:pt>
                <c:pt idx="62">
                  <c:v>0.12309375</c:v>
                </c:pt>
                <c:pt idx="63">
                  <c:v>0.125046875</c:v>
                </c:pt>
                <c:pt idx="64">
                  <c:v>0.127</c:v>
                </c:pt>
                <c:pt idx="65">
                  <c:v>0.128953125</c:v>
                </c:pt>
                <c:pt idx="66">
                  <c:v>0.13090625</c:v>
                </c:pt>
                <c:pt idx="67">
                  <c:v>0.132859375</c:v>
                </c:pt>
                <c:pt idx="68">
                  <c:v>0.1348125</c:v>
                </c:pt>
                <c:pt idx="69">
                  <c:v>0.136765625</c:v>
                </c:pt>
                <c:pt idx="70">
                  <c:v>0.13871875</c:v>
                </c:pt>
                <c:pt idx="71">
                  <c:v>0.140671875</c:v>
                </c:pt>
                <c:pt idx="72">
                  <c:v>0.142625</c:v>
                </c:pt>
                <c:pt idx="73">
                  <c:v>0.144578125</c:v>
                </c:pt>
                <c:pt idx="74">
                  <c:v>0.14653125</c:v>
                </c:pt>
                <c:pt idx="75">
                  <c:v>0.148484375</c:v>
                </c:pt>
                <c:pt idx="76">
                  <c:v>0.1504375</c:v>
                </c:pt>
                <c:pt idx="77">
                  <c:v>0.152390625</c:v>
                </c:pt>
                <c:pt idx="78">
                  <c:v>0.15434375</c:v>
                </c:pt>
                <c:pt idx="79">
                  <c:v>0.156296875</c:v>
                </c:pt>
                <c:pt idx="80">
                  <c:v>0.15825</c:v>
                </c:pt>
                <c:pt idx="81">
                  <c:v>0.160203125</c:v>
                </c:pt>
                <c:pt idx="82">
                  <c:v>0.16215625</c:v>
                </c:pt>
                <c:pt idx="83">
                  <c:v>0.164109375</c:v>
                </c:pt>
                <c:pt idx="84">
                  <c:v>0.1660625</c:v>
                </c:pt>
                <c:pt idx="85">
                  <c:v>0.168015625</c:v>
                </c:pt>
                <c:pt idx="86">
                  <c:v>0.16996875</c:v>
                </c:pt>
                <c:pt idx="87">
                  <c:v>0.171921875</c:v>
                </c:pt>
                <c:pt idx="88">
                  <c:v>0.173875</c:v>
                </c:pt>
                <c:pt idx="89">
                  <c:v>0.175828125</c:v>
                </c:pt>
                <c:pt idx="90">
                  <c:v>0.17778125</c:v>
                </c:pt>
                <c:pt idx="91">
                  <c:v>0.179734375</c:v>
                </c:pt>
                <c:pt idx="92">
                  <c:v>0.1816875</c:v>
                </c:pt>
                <c:pt idx="93">
                  <c:v>0.183640625</c:v>
                </c:pt>
                <c:pt idx="94">
                  <c:v>0.18559375</c:v>
                </c:pt>
                <c:pt idx="95">
                  <c:v>0.187546875</c:v>
                </c:pt>
                <c:pt idx="96">
                  <c:v>0.1895</c:v>
                </c:pt>
                <c:pt idx="97">
                  <c:v>0.191453125</c:v>
                </c:pt>
                <c:pt idx="98">
                  <c:v>0.19340625</c:v>
                </c:pt>
                <c:pt idx="99">
                  <c:v>0.195359375</c:v>
                </c:pt>
                <c:pt idx="100">
                  <c:v>0.1973125</c:v>
                </c:pt>
                <c:pt idx="101">
                  <c:v>0.199265625</c:v>
                </c:pt>
                <c:pt idx="102">
                  <c:v>0.20121875</c:v>
                </c:pt>
                <c:pt idx="103">
                  <c:v>0.203171875</c:v>
                </c:pt>
                <c:pt idx="104">
                  <c:v>0.205125</c:v>
                </c:pt>
                <c:pt idx="105">
                  <c:v>0.207078125</c:v>
                </c:pt>
                <c:pt idx="106">
                  <c:v>0.20903125</c:v>
                </c:pt>
                <c:pt idx="107">
                  <c:v>0.210984375</c:v>
                </c:pt>
                <c:pt idx="108">
                  <c:v>0.2129375</c:v>
                </c:pt>
                <c:pt idx="109">
                  <c:v>0.214890625</c:v>
                </c:pt>
                <c:pt idx="110">
                  <c:v>0.21684375</c:v>
                </c:pt>
                <c:pt idx="111">
                  <c:v>0.218796875</c:v>
                </c:pt>
                <c:pt idx="112">
                  <c:v>0.22075</c:v>
                </c:pt>
                <c:pt idx="113">
                  <c:v>0.222703125</c:v>
                </c:pt>
                <c:pt idx="114">
                  <c:v>0.22465625</c:v>
                </c:pt>
                <c:pt idx="115">
                  <c:v>0.226609375</c:v>
                </c:pt>
                <c:pt idx="116">
                  <c:v>0.2285625</c:v>
                </c:pt>
                <c:pt idx="117">
                  <c:v>0.230515625</c:v>
                </c:pt>
                <c:pt idx="118">
                  <c:v>0.23246875</c:v>
                </c:pt>
                <c:pt idx="119">
                  <c:v>0.234421875</c:v>
                </c:pt>
                <c:pt idx="120">
                  <c:v>0.236375</c:v>
                </c:pt>
                <c:pt idx="121">
                  <c:v>0.238328125</c:v>
                </c:pt>
                <c:pt idx="122">
                  <c:v>0.24028125</c:v>
                </c:pt>
                <c:pt idx="123">
                  <c:v>0.242234375</c:v>
                </c:pt>
                <c:pt idx="124">
                  <c:v>0.2441875</c:v>
                </c:pt>
                <c:pt idx="125">
                  <c:v>0.246140625</c:v>
                </c:pt>
                <c:pt idx="126">
                  <c:v>0.24809375</c:v>
                </c:pt>
                <c:pt idx="127">
                  <c:v>0.250046875</c:v>
                </c:pt>
                <c:pt idx="128">
                  <c:v>0.252</c:v>
                </c:pt>
                <c:pt idx="129">
                  <c:v>0.253953125</c:v>
                </c:pt>
                <c:pt idx="130">
                  <c:v>0.25590625</c:v>
                </c:pt>
                <c:pt idx="131">
                  <c:v>0.257859375</c:v>
                </c:pt>
                <c:pt idx="132">
                  <c:v>0.2598125</c:v>
                </c:pt>
                <c:pt idx="133">
                  <c:v>0.261765625</c:v>
                </c:pt>
                <c:pt idx="134">
                  <c:v>0.26371875</c:v>
                </c:pt>
                <c:pt idx="135">
                  <c:v>0.265671875</c:v>
                </c:pt>
                <c:pt idx="136">
                  <c:v>0.267625</c:v>
                </c:pt>
                <c:pt idx="137">
                  <c:v>0.269578125</c:v>
                </c:pt>
                <c:pt idx="138">
                  <c:v>0.27153125</c:v>
                </c:pt>
                <c:pt idx="139">
                  <c:v>0.273484375</c:v>
                </c:pt>
                <c:pt idx="140">
                  <c:v>0.2754375</c:v>
                </c:pt>
                <c:pt idx="141">
                  <c:v>0.277390625</c:v>
                </c:pt>
                <c:pt idx="142">
                  <c:v>0.27934375</c:v>
                </c:pt>
                <c:pt idx="143">
                  <c:v>0.281296875</c:v>
                </c:pt>
                <c:pt idx="144">
                  <c:v>0.28325</c:v>
                </c:pt>
                <c:pt idx="145">
                  <c:v>0.285203125</c:v>
                </c:pt>
                <c:pt idx="146">
                  <c:v>0.28715625</c:v>
                </c:pt>
                <c:pt idx="147">
                  <c:v>0.289109375</c:v>
                </c:pt>
                <c:pt idx="148">
                  <c:v>0.2910625</c:v>
                </c:pt>
                <c:pt idx="149">
                  <c:v>0.293015625</c:v>
                </c:pt>
                <c:pt idx="150">
                  <c:v>0.29496875</c:v>
                </c:pt>
                <c:pt idx="151">
                  <c:v>0.296921875</c:v>
                </c:pt>
                <c:pt idx="152">
                  <c:v>0.298875</c:v>
                </c:pt>
                <c:pt idx="153">
                  <c:v>0.300828125</c:v>
                </c:pt>
                <c:pt idx="154">
                  <c:v>0.30278125</c:v>
                </c:pt>
                <c:pt idx="155">
                  <c:v>0.304734375</c:v>
                </c:pt>
                <c:pt idx="156">
                  <c:v>0.3066875</c:v>
                </c:pt>
                <c:pt idx="157">
                  <c:v>0.308640625</c:v>
                </c:pt>
                <c:pt idx="158">
                  <c:v>0.31059375</c:v>
                </c:pt>
                <c:pt idx="159">
                  <c:v>0.312546875</c:v>
                </c:pt>
                <c:pt idx="160">
                  <c:v>0.3145</c:v>
                </c:pt>
                <c:pt idx="161">
                  <c:v>0.316453125</c:v>
                </c:pt>
                <c:pt idx="162">
                  <c:v>0.31840625</c:v>
                </c:pt>
                <c:pt idx="163">
                  <c:v>0.320359375</c:v>
                </c:pt>
                <c:pt idx="164">
                  <c:v>0.3223125</c:v>
                </c:pt>
                <c:pt idx="165">
                  <c:v>0.324265625</c:v>
                </c:pt>
                <c:pt idx="166">
                  <c:v>0.32621875</c:v>
                </c:pt>
                <c:pt idx="167">
                  <c:v>0.328171875</c:v>
                </c:pt>
                <c:pt idx="168">
                  <c:v>0.330125</c:v>
                </c:pt>
                <c:pt idx="169">
                  <c:v>0.332078125</c:v>
                </c:pt>
                <c:pt idx="170">
                  <c:v>0.33403125</c:v>
                </c:pt>
                <c:pt idx="171">
                  <c:v>0.335984375</c:v>
                </c:pt>
                <c:pt idx="172">
                  <c:v>0.3379375</c:v>
                </c:pt>
                <c:pt idx="173">
                  <c:v>0.339890625</c:v>
                </c:pt>
                <c:pt idx="174">
                  <c:v>0.34184375</c:v>
                </c:pt>
                <c:pt idx="175">
                  <c:v>0.343796875</c:v>
                </c:pt>
                <c:pt idx="176">
                  <c:v>0.34575</c:v>
                </c:pt>
                <c:pt idx="177">
                  <c:v>0.347703125</c:v>
                </c:pt>
                <c:pt idx="178">
                  <c:v>0.34965625</c:v>
                </c:pt>
                <c:pt idx="179">
                  <c:v>0.351609375</c:v>
                </c:pt>
                <c:pt idx="180">
                  <c:v>0.3535625</c:v>
                </c:pt>
                <c:pt idx="181">
                  <c:v>0.355515625</c:v>
                </c:pt>
                <c:pt idx="182">
                  <c:v>0.35746875</c:v>
                </c:pt>
                <c:pt idx="183">
                  <c:v>0.359421875</c:v>
                </c:pt>
                <c:pt idx="184">
                  <c:v>0.361375</c:v>
                </c:pt>
                <c:pt idx="185">
                  <c:v>0.363328125</c:v>
                </c:pt>
                <c:pt idx="186">
                  <c:v>0.36528125</c:v>
                </c:pt>
                <c:pt idx="187">
                  <c:v>0.367234375</c:v>
                </c:pt>
                <c:pt idx="188">
                  <c:v>0.3691875</c:v>
                </c:pt>
                <c:pt idx="189">
                  <c:v>0.371140625</c:v>
                </c:pt>
                <c:pt idx="190">
                  <c:v>0.37309375</c:v>
                </c:pt>
                <c:pt idx="191">
                  <c:v>0.375046875</c:v>
                </c:pt>
                <c:pt idx="192">
                  <c:v>0.377</c:v>
                </c:pt>
                <c:pt idx="193">
                  <c:v>0.378953125</c:v>
                </c:pt>
                <c:pt idx="194">
                  <c:v>0.38090625</c:v>
                </c:pt>
                <c:pt idx="195">
                  <c:v>0.382859375</c:v>
                </c:pt>
                <c:pt idx="196">
                  <c:v>0.3848125</c:v>
                </c:pt>
                <c:pt idx="197">
                  <c:v>0.386765625</c:v>
                </c:pt>
                <c:pt idx="198">
                  <c:v>0.38871875</c:v>
                </c:pt>
                <c:pt idx="199">
                  <c:v>0.390671875</c:v>
                </c:pt>
                <c:pt idx="200">
                  <c:v>0.392625</c:v>
                </c:pt>
                <c:pt idx="201">
                  <c:v>0.394578125</c:v>
                </c:pt>
                <c:pt idx="202">
                  <c:v>0.39653125</c:v>
                </c:pt>
                <c:pt idx="203">
                  <c:v>0.398484375</c:v>
                </c:pt>
                <c:pt idx="204">
                  <c:v>0.4004375</c:v>
                </c:pt>
                <c:pt idx="205">
                  <c:v>0.402390625</c:v>
                </c:pt>
                <c:pt idx="206">
                  <c:v>0.40434375</c:v>
                </c:pt>
                <c:pt idx="207">
                  <c:v>0.406296875</c:v>
                </c:pt>
                <c:pt idx="208">
                  <c:v>0.40825</c:v>
                </c:pt>
                <c:pt idx="209">
                  <c:v>0.410203125</c:v>
                </c:pt>
                <c:pt idx="210">
                  <c:v>0.41215625</c:v>
                </c:pt>
                <c:pt idx="211">
                  <c:v>0.414109375</c:v>
                </c:pt>
                <c:pt idx="212">
                  <c:v>0.4160625</c:v>
                </c:pt>
                <c:pt idx="213">
                  <c:v>0.418015625</c:v>
                </c:pt>
                <c:pt idx="214">
                  <c:v>0.41996875</c:v>
                </c:pt>
                <c:pt idx="215">
                  <c:v>0.421921875</c:v>
                </c:pt>
                <c:pt idx="216">
                  <c:v>0.423875</c:v>
                </c:pt>
                <c:pt idx="217">
                  <c:v>0.425828125</c:v>
                </c:pt>
                <c:pt idx="218">
                  <c:v>0.42778125</c:v>
                </c:pt>
                <c:pt idx="219">
                  <c:v>0.429734375</c:v>
                </c:pt>
                <c:pt idx="220">
                  <c:v>0.4316875</c:v>
                </c:pt>
                <c:pt idx="221">
                  <c:v>0.433640625</c:v>
                </c:pt>
                <c:pt idx="222">
                  <c:v>0.43559375</c:v>
                </c:pt>
                <c:pt idx="223">
                  <c:v>0.437546875</c:v>
                </c:pt>
                <c:pt idx="224">
                  <c:v>0.4395</c:v>
                </c:pt>
                <c:pt idx="225">
                  <c:v>0.441453125</c:v>
                </c:pt>
                <c:pt idx="226">
                  <c:v>0.44340625</c:v>
                </c:pt>
                <c:pt idx="227">
                  <c:v>0.445359375</c:v>
                </c:pt>
                <c:pt idx="228">
                  <c:v>0.4473125</c:v>
                </c:pt>
                <c:pt idx="229">
                  <c:v>0.449265625</c:v>
                </c:pt>
                <c:pt idx="230">
                  <c:v>0.45121875</c:v>
                </c:pt>
                <c:pt idx="231">
                  <c:v>0.453171875</c:v>
                </c:pt>
                <c:pt idx="232">
                  <c:v>0.455125</c:v>
                </c:pt>
                <c:pt idx="233">
                  <c:v>0.457078125</c:v>
                </c:pt>
                <c:pt idx="234">
                  <c:v>0.45903125</c:v>
                </c:pt>
                <c:pt idx="235">
                  <c:v>0.460984375</c:v>
                </c:pt>
                <c:pt idx="236">
                  <c:v>0.4629375</c:v>
                </c:pt>
                <c:pt idx="237">
                  <c:v>0.464890625</c:v>
                </c:pt>
                <c:pt idx="238">
                  <c:v>0.46684375</c:v>
                </c:pt>
                <c:pt idx="239">
                  <c:v>0.468796875</c:v>
                </c:pt>
                <c:pt idx="240">
                  <c:v>0.47075</c:v>
                </c:pt>
                <c:pt idx="241">
                  <c:v>0.472703125</c:v>
                </c:pt>
                <c:pt idx="242">
                  <c:v>0.47465625</c:v>
                </c:pt>
                <c:pt idx="243">
                  <c:v>0.476609375</c:v>
                </c:pt>
                <c:pt idx="244">
                  <c:v>0.4785625</c:v>
                </c:pt>
                <c:pt idx="245">
                  <c:v>0.480515625</c:v>
                </c:pt>
                <c:pt idx="246">
                  <c:v>0.48246875</c:v>
                </c:pt>
                <c:pt idx="247">
                  <c:v>0.484421875</c:v>
                </c:pt>
                <c:pt idx="248">
                  <c:v>0.486375</c:v>
                </c:pt>
                <c:pt idx="249">
                  <c:v>0.488328125</c:v>
                </c:pt>
                <c:pt idx="250">
                  <c:v>0.49028125</c:v>
                </c:pt>
                <c:pt idx="251">
                  <c:v>0.492234375</c:v>
                </c:pt>
                <c:pt idx="252">
                  <c:v>0.4941875</c:v>
                </c:pt>
                <c:pt idx="253">
                  <c:v>0.496140625</c:v>
                </c:pt>
                <c:pt idx="254">
                  <c:v>0.49809375</c:v>
                </c:pt>
                <c:pt idx="255">
                  <c:v>0.500046875</c:v>
                </c:pt>
                <c:pt idx="256">
                  <c:v>0.502</c:v>
                </c:pt>
                <c:pt idx="257">
                  <c:v>0.503953125</c:v>
                </c:pt>
                <c:pt idx="258">
                  <c:v>0.50590625</c:v>
                </c:pt>
                <c:pt idx="259">
                  <c:v>0.507859375</c:v>
                </c:pt>
                <c:pt idx="260">
                  <c:v>0.5098125</c:v>
                </c:pt>
                <c:pt idx="261">
                  <c:v>0.511765625</c:v>
                </c:pt>
                <c:pt idx="262">
                  <c:v>0.51371875</c:v>
                </c:pt>
                <c:pt idx="263">
                  <c:v>0.515671875</c:v>
                </c:pt>
                <c:pt idx="264">
                  <c:v>0.517625</c:v>
                </c:pt>
                <c:pt idx="265">
                  <c:v>0.519578125</c:v>
                </c:pt>
                <c:pt idx="266">
                  <c:v>0.52153125</c:v>
                </c:pt>
                <c:pt idx="267">
                  <c:v>0.523484375</c:v>
                </c:pt>
                <c:pt idx="268">
                  <c:v>0.5254375</c:v>
                </c:pt>
                <c:pt idx="269">
                  <c:v>0.527390625</c:v>
                </c:pt>
                <c:pt idx="270">
                  <c:v>0.52934375</c:v>
                </c:pt>
                <c:pt idx="271">
                  <c:v>0.531296875</c:v>
                </c:pt>
                <c:pt idx="272">
                  <c:v>0.53325</c:v>
                </c:pt>
                <c:pt idx="273">
                  <c:v>0.535203125</c:v>
                </c:pt>
                <c:pt idx="274">
                  <c:v>0.53715625</c:v>
                </c:pt>
                <c:pt idx="275">
                  <c:v>0.539109375</c:v>
                </c:pt>
                <c:pt idx="276">
                  <c:v>0.5410625</c:v>
                </c:pt>
                <c:pt idx="277">
                  <c:v>0.543015625</c:v>
                </c:pt>
                <c:pt idx="278">
                  <c:v>0.54496875</c:v>
                </c:pt>
                <c:pt idx="279">
                  <c:v>0.546921875</c:v>
                </c:pt>
                <c:pt idx="280">
                  <c:v>0.548875</c:v>
                </c:pt>
                <c:pt idx="281">
                  <c:v>0.550828125</c:v>
                </c:pt>
                <c:pt idx="282">
                  <c:v>0.55278125</c:v>
                </c:pt>
                <c:pt idx="283">
                  <c:v>0.554734375</c:v>
                </c:pt>
                <c:pt idx="284">
                  <c:v>0.5566875</c:v>
                </c:pt>
                <c:pt idx="285">
                  <c:v>0.558640625</c:v>
                </c:pt>
                <c:pt idx="286">
                  <c:v>0.56059375</c:v>
                </c:pt>
                <c:pt idx="287">
                  <c:v>0.562546875</c:v>
                </c:pt>
                <c:pt idx="288">
                  <c:v>0.5645</c:v>
                </c:pt>
                <c:pt idx="289">
                  <c:v>0.566453125</c:v>
                </c:pt>
                <c:pt idx="290">
                  <c:v>0.56840625</c:v>
                </c:pt>
                <c:pt idx="291">
                  <c:v>0.570359375</c:v>
                </c:pt>
                <c:pt idx="292">
                  <c:v>0.5723125</c:v>
                </c:pt>
                <c:pt idx="293">
                  <c:v>0.574265625</c:v>
                </c:pt>
                <c:pt idx="294">
                  <c:v>0.57621875</c:v>
                </c:pt>
                <c:pt idx="295">
                  <c:v>0.578171875</c:v>
                </c:pt>
                <c:pt idx="296">
                  <c:v>0.580125</c:v>
                </c:pt>
                <c:pt idx="297">
                  <c:v>0.582078125</c:v>
                </c:pt>
                <c:pt idx="298">
                  <c:v>0.58403125</c:v>
                </c:pt>
                <c:pt idx="299">
                  <c:v>0.585984375</c:v>
                </c:pt>
                <c:pt idx="300">
                  <c:v>0.5879375</c:v>
                </c:pt>
                <c:pt idx="301">
                  <c:v>0.589890625</c:v>
                </c:pt>
                <c:pt idx="302">
                  <c:v>0.59184375</c:v>
                </c:pt>
                <c:pt idx="303">
                  <c:v>0.593796875</c:v>
                </c:pt>
                <c:pt idx="304">
                  <c:v>0.59575</c:v>
                </c:pt>
                <c:pt idx="305">
                  <c:v>0.597703125</c:v>
                </c:pt>
                <c:pt idx="306">
                  <c:v>0.59965625</c:v>
                </c:pt>
                <c:pt idx="307">
                  <c:v>0.601609375</c:v>
                </c:pt>
                <c:pt idx="308">
                  <c:v>0.6035625</c:v>
                </c:pt>
                <c:pt idx="309">
                  <c:v>0.605515625</c:v>
                </c:pt>
                <c:pt idx="310">
                  <c:v>0.60746875</c:v>
                </c:pt>
                <c:pt idx="311">
                  <c:v>0.609421875</c:v>
                </c:pt>
                <c:pt idx="312">
                  <c:v>0.611375</c:v>
                </c:pt>
                <c:pt idx="313">
                  <c:v>0.613328125</c:v>
                </c:pt>
                <c:pt idx="314">
                  <c:v>0.61528125</c:v>
                </c:pt>
                <c:pt idx="315">
                  <c:v>0.617234375</c:v>
                </c:pt>
                <c:pt idx="316">
                  <c:v>0.6191875</c:v>
                </c:pt>
                <c:pt idx="317">
                  <c:v>0.621140625</c:v>
                </c:pt>
              </c:numCache>
            </c:numRef>
          </c:xVal>
          <c:yVal>
            <c:numRef>
              <c:f>terzo07035!$I$8:$I$565</c:f>
              <c:numCache>
                <c:formatCode>General</c:formatCode>
                <c:ptCount val="558"/>
                <c:pt idx="0">
                  <c:v>132.7383802047469</c:v>
                </c:pt>
                <c:pt idx="1">
                  <c:v>106.3090772092825</c:v>
                </c:pt>
                <c:pt idx="2">
                  <c:v>105.3489363856037</c:v>
                </c:pt>
                <c:pt idx="3">
                  <c:v>108.2010346070505</c:v>
                </c:pt>
                <c:pt idx="4">
                  <c:v>106.3677829977451</c:v>
                </c:pt>
                <c:pt idx="5">
                  <c:v>109.0880408416281</c:v>
                </c:pt>
                <c:pt idx="6">
                  <c:v>109.5988575635374</c:v>
                </c:pt>
                <c:pt idx="7">
                  <c:v>93.7969922895251</c:v>
                </c:pt>
                <c:pt idx="8">
                  <c:v>101.8377851664065</c:v>
                </c:pt>
                <c:pt idx="9">
                  <c:v>103.7534267048856</c:v>
                </c:pt>
                <c:pt idx="10">
                  <c:v>107.6967481932253</c:v>
                </c:pt>
                <c:pt idx="11">
                  <c:v>102.9475651195167</c:v>
                </c:pt>
                <c:pt idx="12">
                  <c:v>107.8803993768565</c:v>
                </c:pt>
                <c:pt idx="13">
                  <c:v>99.22918674070678</c:v>
                </c:pt>
                <c:pt idx="14">
                  <c:v>103.2592404442781</c:v>
                </c:pt>
                <c:pt idx="15">
                  <c:v>105.5045322778573</c:v>
                </c:pt>
                <c:pt idx="16">
                  <c:v>107.7635620225221</c:v>
                </c:pt>
                <c:pt idx="17">
                  <c:v>105.4530027496237</c:v>
                </c:pt>
                <c:pt idx="18">
                  <c:v>106.1393936251905</c:v>
                </c:pt>
                <c:pt idx="19">
                  <c:v>107.0110787986353</c:v>
                </c:pt>
                <c:pt idx="20">
                  <c:v>101.9848556268826</c:v>
                </c:pt>
                <c:pt idx="21">
                  <c:v>103.0102410471678</c:v>
                </c:pt>
                <c:pt idx="22">
                  <c:v>104.4724255034003</c:v>
                </c:pt>
                <c:pt idx="23">
                  <c:v>105.7547803614158</c:v>
                </c:pt>
                <c:pt idx="24">
                  <c:v>106.3477078369035</c:v>
                </c:pt>
                <c:pt idx="25">
                  <c:v>104.6581196254706</c:v>
                </c:pt>
                <c:pt idx="26">
                  <c:v>104.7291704288905</c:v>
                </c:pt>
                <c:pt idx="27">
                  <c:v>104.260257802332</c:v>
                </c:pt>
                <c:pt idx="28">
                  <c:v>100.6482030365425</c:v>
                </c:pt>
                <c:pt idx="29">
                  <c:v>108.8975817374424</c:v>
                </c:pt>
                <c:pt idx="30">
                  <c:v>106.6863057015558</c:v>
                </c:pt>
                <c:pt idx="31">
                  <c:v>101.1389601317219</c:v>
                </c:pt>
                <c:pt idx="32">
                  <c:v>105.7732700654087</c:v>
                </c:pt>
                <c:pt idx="33">
                  <c:v>104.2755279958382</c:v>
                </c:pt>
                <c:pt idx="34">
                  <c:v>108.0370328583206</c:v>
                </c:pt>
                <c:pt idx="35">
                  <c:v>107.3165900087369</c:v>
                </c:pt>
                <c:pt idx="36">
                  <c:v>109.4243998651643</c:v>
                </c:pt>
                <c:pt idx="37">
                  <c:v>101.7479285762777</c:v>
                </c:pt>
                <c:pt idx="38">
                  <c:v>106.7225247948619</c:v>
                </c:pt>
                <c:pt idx="39">
                  <c:v>107.4608237606329</c:v>
                </c:pt>
                <c:pt idx="40">
                  <c:v>98.06098809545595</c:v>
                </c:pt>
                <c:pt idx="41">
                  <c:v>106.4714312159133</c:v>
                </c:pt>
                <c:pt idx="42">
                  <c:v>102.0325658360712</c:v>
                </c:pt>
                <c:pt idx="43">
                  <c:v>103.6415764193711</c:v>
                </c:pt>
                <c:pt idx="44">
                  <c:v>106.0274712351069</c:v>
                </c:pt>
                <c:pt idx="45">
                  <c:v>97.69234317718112</c:v>
                </c:pt>
                <c:pt idx="46">
                  <c:v>106.6194852041522</c:v>
                </c:pt>
                <c:pt idx="47">
                  <c:v>101.1383779219102</c:v>
                </c:pt>
                <c:pt idx="48">
                  <c:v>104.5536092103721</c:v>
                </c:pt>
                <c:pt idx="49">
                  <c:v>105.6468906222694</c:v>
                </c:pt>
                <c:pt idx="50">
                  <c:v>107.4543552934523</c:v>
                </c:pt>
                <c:pt idx="51">
                  <c:v>103.6891280907888</c:v>
                </c:pt>
                <c:pt idx="52">
                  <c:v>100.0336172363583</c:v>
                </c:pt>
                <c:pt idx="53">
                  <c:v>108.2504902699603</c:v>
                </c:pt>
                <c:pt idx="54">
                  <c:v>105.0840771952567</c:v>
                </c:pt>
                <c:pt idx="55">
                  <c:v>100.705780240095</c:v>
                </c:pt>
                <c:pt idx="56">
                  <c:v>101.2496894698928</c:v>
                </c:pt>
                <c:pt idx="57">
                  <c:v>95.80869540794594</c:v>
                </c:pt>
                <c:pt idx="58">
                  <c:v>102.2280450842367</c:v>
                </c:pt>
                <c:pt idx="59">
                  <c:v>102.9233000284967</c:v>
                </c:pt>
                <c:pt idx="60">
                  <c:v>104.7496773101924</c:v>
                </c:pt>
                <c:pt idx="61">
                  <c:v>107.4911946032275</c:v>
                </c:pt>
                <c:pt idx="62">
                  <c:v>104.7651848287109</c:v>
                </c:pt>
                <c:pt idx="63">
                  <c:v>104.1420826113502</c:v>
                </c:pt>
                <c:pt idx="64">
                  <c:v>104.3913183239779</c:v>
                </c:pt>
                <c:pt idx="65">
                  <c:v>103.9534495075396</c:v>
                </c:pt>
                <c:pt idx="66">
                  <c:v>103.1137958844856</c:v>
                </c:pt>
                <c:pt idx="67">
                  <c:v>104.2983324277031</c:v>
                </c:pt>
                <c:pt idx="68">
                  <c:v>104.9070170723072</c:v>
                </c:pt>
                <c:pt idx="69">
                  <c:v>104.488631095022</c:v>
                </c:pt>
                <c:pt idx="70">
                  <c:v>102.5070974387041</c:v>
                </c:pt>
                <c:pt idx="71">
                  <c:v>105.6909114950352</c:v>
                </c:pt>
                <c:pt idx="72">
                  <c:v>100.3485033570584</c:v>
                </c:pt>
                <c:pt idx="73">
                  <c:v>104.8059766755436</c:v>
                </c:pt>
                <c:pt idx="74">
                  <c:v>97.247576650973</c:v>
                </c:pt>
                <c:pt idx="75">
                  <c:v>107.4186491035149</c:v>
                </c:pt>
                <c:pt idx="76">
                  <c:v>104.9807438151672</c:v>
                </c:pt>
                <c:pt idx="77">
                  <c:v>104.5436525312951</c:v>
                </c:pt>
                <c:pt idx="78">
                  <c:v>102.9525022580515</c:v>
                </c:pt>
                <c:pt idx="79">
                  <c:v>101.1471206864276</c:v>
                </c:pt>
                <c:pt idx="80">
                  <c:v>103.8290821222767</c:v>
                </c:pt>
                <c:pt idx="81">
                  <c:v>106.4711066578612</c:v>
                </c:pt>
                <c:pt idx="82">
                  <c:v>100.994538535547</c:v>
                </c:pt>
                <c:pt idx="83">
                  <c:v>106.7651376447321</c:v>
                </c:pt>
                <c:pt idx="84">
                  <c:v>102.6984364967687</c:v>
                </c:pt>
                <c:pt idx="85">
                  <c:v>102.4640315042741</c:v>
                </c:pt>
                <c:pt idx="86">
                  <c:v>101.9213555091059</c:v>
                </c:pt>
                <c:pt idx="87">
                  <c:v>105.1867002722896</c:v>
                </c:pt>
                <c:pt idx="88">
                  <c:v>101.0132047245313</c:v>
                </c:pt>
                <c:pt idx="89">
                  <c:v>104.2939230892051</c:v>
                </c:pt>
                <c:pt idx="90">
                  <c:v>103.6629955070034</c:v>
                </c:pt>
                <c:pt idx="91">
                  <c:v>96.7053244620356</c:v>
                </c:pt>
                <c:pt idx="92">
                  <c:v>103.983192767891</c:v>
                </c:pt>
                <c:pt idx="93">
                  <c:v>103.5924786472774</c:v>
                </c:pt>
                <c:pt idx="94">
                  <c:v>102.1729235404565</c:v>
                </c:pt>
                <c:pt idx="95">
                  <c:v>103.4239146771563</c:v>
                </c:pt>
                <c:pt idx="96">
                  <c:v>93.66212853997791</c:v>
                </c:pt>
                <c:pt idx="97">
                  <c:v>102.7267083534055</c:v>
                </c:pt>
                <c:pt idx="98">
                  <c:v>104.3005375622407</c:v>
                </c:pt>
                <c:pt idx="99">
                  <c:v>102.5952851034218</c:v>
                </c:pt>
                <c:pt idx="100">
                  <c:v>99.12639111688698</c:v>
                </c:pt>
                <c:pt idx="101">
                  <c:v>106.8279096056372</c:v>
                </c:pt>
                <c:pt idx="102">
                  <c:v>104.2832186341385</c:v>
                </c:pt>
                <c:pt idx="103">
                  <c:v>105.1213873041902</c:v>
                </c:pt>
                <c:pt idx="104">
                  <c:v>104.0084875468361</c:v>
                </c:pt>
                <c:pt idx="105">
                  <c:v>103.9520683704525</c:v>
                </c:pt>
                <c:pt idx="106">
                  <c:v>103.8824969425498</c:v>
                </c:pt>
                <c:pt idx="107">
                  <c:v>107.0287567601191</c:v>
                </c:pt>
                <c:pt idx="108">
                  <c:v>99.08305342848483</c:v>
                </c:pt>
                <c:pt idx="109">
                  <c:v>101.283437665132</c:v>
                </c:pt>
                <c:pt idx="110">
                  <c:v>101.8421629995056</c:v>
                </c:pt>
                <c:pt idx="111">
                  <c:v>105.0669415695457</c:v>
                </c:pt>
                <c:pt idx="112">
                  <c:v>104.4932777801093</c:v>
                </c:pt>
                <c:pt idx="113">
                  <c:v>104.5928224479918</c:v>
                </c:pt>
                <c:pt idx="114">
                  <c:v>104.5817226292931</c:v>
                </c:pt>
                <c:pt idx="115">
                  <c:v>105.5830833642503</c:v>
                </c:pt>
                <c:pt idx="116">
                  <c:v>104.6806610088214</c:v>
                </c:pt>
                <c:pt idx="117">
                  <c:v>104.9533413362975</c:v>
                </c:pt>
                <c:pt idx="118">
                  <c:v>103.3320130579052</c:v>
                </c:pt>
                <c:pt idx="119">
                  <c:v>106.1651820400392</c:v>
                </c:pt>
                <c:pt idx="120">
                  <c:v>104.4064040123141</c:v>
                </c:pt>
                <c:pt idx="121">
                  <c:v>105.0698670130491</c:v>
                </c:pt>
                <c:pt idx="122">
                  <c:v>103.5305335160799</c:v>
                </c:pt>
                <c:pt idx="123">
                  <c:v>103.0591949307398</c:v>
                </c:pt>
                <c:pt idx="124">
                  <c:v>106.3762437605535</c:v>
                </c:pt>
                <c:pt idx="125">
                  <c:v>101.4274133992191</c:v>
                </c:pt>
                <c:pt idx="126">
                  <c:v>103.1724310935326</c:v>
                </c:pt>
                <c:pt idx="127">
                  <c:v>100.2413621295487</c:v>
                </c:pt>
                <c:pt idx="128">
                  <c:v>102.8995147497587</c:v>
                </c:pt>
                <c:pt idx="129">
                  <c:v>106.4890519410529</c:v>
                </c:pt>
                <c:pt idx="130">
                  <c:v>105.1229189581968</c:v>
                </c:pt>
                <c:pt idx="131">
                  <c:v>104.3051153008393</c:v>
                </c:pt>
                <c:pt idx="132">
                  <c:v>105.593690141493</c:v>
                </c:pt>
                <c:pt idx="133">
                  <c:v>104.2627883639608</c:v>
                </c:pt>
                <c:pt idx="134">
                  <c:v>103.9541078802814</c:v>
                </c:pt>
                <c:pt idx="135">
                  <c:v>106.8271819533014</c:v>
                </c:pt>
                <c:pt idx="136">
                  <c:v>100.6693253694555</c:v>
                </c:pt>
                <c:pt idx="137">
                  <c:v>104.980053373198</c:v>
                </c:pt>
                <c:pt idx="138">
                  <c:v>105.0765471626407</c:v>
                </c:pt>
                <c:pt idx="139">
                  <c:v>99.58650809822622</c:v>
                </c:pt>
                <c:pt idx="140">
                  <c:v>106.2783539159444</c:v>
                </c:pt>
                <c:pt idx="141">
                  <c:v>103.1814669317529</c:v>
                </c:pt>
                <c:pt idx="142">
                  <c:v>104.3299174267273</c:v>
                </c:pt>
                <c:pt idx="143">
                  <c:v>102.712440287438</c:v>
                </c:pt>
                <c:pt idx="144">
                  <c:v>103.5601052560619</c:v>
                </c:pt>
                <c:pt idx="145">
                  <c:v>102.5364658966697</c:v>
                </c:pt>
                <c:pt idx="146">
                  <c:v>104.5396467490609</c:v>
                </c:pt>
                <c:pt idx="147">
                  <c:v>103.4057287447034</c:v>
                </c:pt>
                <c:pt idx="148">
                  <c:v>104.0556315368836</c:v>
                </c:pt>
                <c:pt idx="149">
                  <c:v>103.6114031627484</c:v>
                </c:pt>
                <c:pt idx="150">
                  <c:v>107.8932131697129</c:v>
                </c:pt>
                <c:pt idx="151">
                  <c:v>105.1203125597695</c:v>
                </c:pt>
                <c:pt idx="152">
                  <c:v>102.489701559176</c:v>
                </c:pt>
                <c:pt idx="153">
                  <c:v>98.5275987678022</c:v>
                </c:pt>
                <c:pt idx="154">
                  <c:v>101.6145730618934</c:v>
                </c:pt>
                <c:pt idx="155">
                  <c:v>103.3998700263615</c:v>
                </c:pt>
                <c:pt idx="156">
                  <c:v>102.5093910600637</c:v>
                </c:pt>
                <c:pt idx="157">
                  <c:v>105.493656030745</c:v>
                </c:pt>
                <c:pt idx="158">
                  <c:v>99.4136278040533</c:v>
                </c:pt>
                <c:pt idx="159">
                  <c:v>100.6120777079496</c:v>
                </c:pt>
                <c:pt idx="160">
                  <c:v>106.9443225724074</c:v>
                </c:pt>
                <c:pt idx="161">
                  <c:v>104.9205392676071</c:v>
                </c:pt>
                <c:pt idx="162">
                  <c:v>104.7108976233992</c:v>
                </c:pt>
                <c:pt idx="163">
                  <c:v>99.9748109599352</c:v>
                </c:pt>
                <c:pt idx="164">
                  <c:v>105.2749100887413</c:v>
                </c:pt>
                <c:pt idx="165">
                  <c:v>102.5653022170881</c:v>
                </c:pt>
                <c:pt idx="166">
                  <c:v>105.6936375139372</c:v>
                </c:pt>
                <c:pt idx="167">
                  <c:v>103.3814095919478</c:v>
                </c:pt>
                <c:pt idx="168">
                  <c:v>103.6016238839944</c:v>
                </c:pt>
                <c:pt idx="169">
                  <c:v>105.1502750173309</c:v>
                </c:pt>
                <c:pt idx="170">
                  <c:v>103.2650093412492</c:v>
                </c:pt>
                <c:pt idx="171">
                  <c:v>103.1417212662821</c:v>
                </c:pt>
                <c:pt idx="172">
                  <c:v>102.9404008722518</c:v>
                </c:pt>
                <c:pt idx="173">
                  <c:v>103.2680945993605</c:v>
                </c:pt>
                <c:pt idx="174">
                  <c:v>101.2040951815681</c:v>
                </c:pt>
                <c:pt idx="175">
                  <c:v>101.7711898016471</c:v>
                </c:pt>
                <c:pt idx="176">
                  <c:v>103.4368636570463</c:v>
                </c:pt>
                <c:pt idx="177">
                  <c:v>103.9023265649721</c:v>
                </c:pt>
                <c:pt idx="178">
                  <c:v>100.2362416695779</c:v>
                </c:pt>
                <c:pt idx="179">
                  <c:v>102.7412918019364</c:v>
                </c:pt>
                <c:pt idx="180">
                  <c:v>105.8515124831813</c:v>
                </c:pt>
                <c:pt idx="181">
                  <c:v>104.8878278185391</c:v>
                </c:pt>
                <c:pt idx="182">
                  <c:v>103.7243021479667</c:v>
                </c:pt>
                <c:pt idx="183">
                  <c:v>101.3960842079856</c:v>
                </c:pt>
                <c:pt idx="184">
                  <c:v>103.9495597696367</c:v>
                </c:pt>
                <c:pt idx="185">
                  <c:v>104.3478594031085</c:v>
                </c:pt>
                <c:pt idx="186">
                  <c:v>102.4997265912214</c:v>
                </c:pt>
                <c:pt idx="187">
                  <c:v>106.1714058385942</c:v>
                </c:pt>
                <c:pt idx="188">
                  <c:v>105.543609283334</c:v>
                </c:pt>
                <c:pt idx="189">
                  <c:v>100.990515550971</c:v>
                </c:pt>
                <c:pt idx="190">
                  <c:v>105.3695244360262</c:v>
                </c:pt>
                <c:pt idx="191">
                  <c:v>106.2004411232632</c:v>
                </c:pt>
                <c:pt idx="192">
                  <c:v>103.6564422141961</c:v>
                </c:pt>
                <c:pt idx="193">
                  <c:v>100.1182901647162</c:v>
                </c:pt>
                <c:pt idx="194">
                  <c:v>99.67137774292536</c:v>
                </c:pt>
                <c:pt idx="195">
                  <c:v>102.4382733231887</c:v>
                </c:pt>
                <c:pt idx="196">
                  <c:v>96.92293058428305</c:v>
                </c:pt>
                <c:pt idx="197">
                  <c:v>98.6979599991342</c:v>
                </c:pt>
                <c:pt idx="198">
                  <c:v>101.8920779812433</c:v>
                </c:pt>
                <c:pt idx="199">
                  <c:v>102.1808722597148</c:v>
                </c:pt>
                <c:pt idx="200">
                  <c:v>98.97557549963714</c:v>
                </c:pt>
                <c:pt idx="201">
                  <c:v>104.95744525769</c:v>
                </c:pt>
                <c:pt idx="202">
                  <c:v>98.88111752268817</c:v>
                </c:pt>
                <c:pt idx="203">
                  <c:v>97.83500616876476</c:v>
                </c:pt>
                <c:pt idx="204">
                  <c:v>106.1484901452822</c:v>
                </c:pt>
                <c:pt idx="205">
                  <c:v>103.3172435638221</c:v>
                </c:pt>
                <c:pt idx="206">
                  <c:v>105.7112676908474</c:v>
                </c:pt>
                <c:pt idx="207">
                  <c:v>101.0950206182445</c:v>
                </c:pt>
                <c:pt idx="208">
                  <c:v>101.0899102440516</c:v>
                </c:pt>
                <c:pt idx="209">
                  <c:v>98.47740305377628</c:v>
                </c:pt>
                <c:pt idx="210">
                  <c:v>105.6296956071099</c:v>
                </c:pt>
                <c:pt idx="211">
                  <c:v>98.50726693422302</c:v>
                </c:pt>
                <c:pt idx="212">
                  <c:v>103.7235185150142</c:v>
                </c:pt>
                <c:pt idx="213">
                  <c:v>105.6507940715548</c:v>
                </c:pt>
                <c:pt idx="214">
                  <c:v>104.4106016094632</c:v>
                </c:pt>
                <c:pt idx="215">
                  <c:v>97.21837658806035</c:v>
                </c:pt>
                <c:pt idx="216">
                  <c:v>104.0339333615849</c:v>
                </c:pt>
                <c:pt idx="217">
                  <c:v>100.0631314249296</c:v>
                </c:pt>
                <c:pt idx="218">
                  <c:v>105.1759710183945</c:v>
                </c:pt>
                <c:pt idx="219">
                  <c:v>106.4017342593923</c:v>
                </c:pt>
                <c:pt idx="220">
                  <c:v>104.1601038287207</c:v>
                </c:pt>
                <c:pt idx="221">
                  <c:v>101.9990955780288</c:v>
                </c:pt>
                <c:pt idx="222">
                  <c:v>100.628495801174</c:v>
                </c:pt>
                <c:pt idx="223">
                  <c:v>99.46209706357598</c:v>
                </c:pt>
                <c:pt idx="224">
                  <c:v>104.1521110179346</c:v>
                </c:pt>
                <c:pt idx="225">
                  <c:v>99.27654652925025</c:v>
                </c:pt>
                <c:pt idx="226">
                  <c:v>100.1011489514143</c:v>
                </c:pt>
                <c:pt idx="227">
                  <c:v>101.5113390518101</c:v>
                </c:pt>
                <c:pt idx="228">
                  <c:v>103.0447485964617</c:v>
                </c:pt>
                <c:pt idx="229">
                  <c:v>101.3517148973838</c:v>
                </c:pt>
                <c:pt idx="230">
                  <c:v>102.1337454732566</c:v>
                </c:pt>
                <c:pt idx="231">
                  <c:v>104.5074104301551</c:v>
                </c:pt>
                <c:pt idx="232">
                  <c:v>100.7001422689902</c:v>
                </c:pt>
                <c:pt idx="233">
                  <c:v>104.6485579597875</c:v>
                </c:pt>
                <c:pt idx="234">
                  <c:v>102.3701455363055</c:v>
                </c:pt>
                <c:pt idx="235">
                  <c:v>102.0155205641515</c:v>
                </c:pt>
                <c:pt idx="236">
                  <c:v>105.5903886921662</c:v>
                </c:pt>
                <c:pt idx="237">
                  <c:v>101.4314691504908</c:v>
                </c:pt>
                <c:pt idx="238">
                  <c:v>99.28502232285196</c:v>
                </c:pt>
                <c:pt idx="239">
                  <c:v>97.02551733356405</c:v>
                </c:pt>
                <c:pt idx="240">
                  <c:v>105.0743935519584</c:v>
                </c:pt>
                <c:pt idx="241">
                  <c:v>101.422034116588</c:v>
                </c:pt>
                <c:pt idx="242">
                  <c:v>102.9734237960874</c:v>
                </c:pt>
                <c:pt idx="243">
                  <c:v>104.7144223288083</c:v>
                </c:pt>
                <c:pt idx="244">
                  <c:v>104.343715859136</c:v>
                </c:pt>
                <c:pt idx="245">
                  <c:v>99.9394622787606</c:v>
                </c:pt>
                <c:pt idx="246">
                  <c:v>104.3332552053013</c:v>
                </c:pt>
                <c:pt idx="247">
                  <c:v>100.2917774657689</c:v>
                </c:pt>
                <c:pt idx="248">
                  <c:v>105.5188125133993</c:v>
                </c:pt>
                <c:pt idx="249">
                  <c:v>102.7963931368883</c:v>
                </c:pt>
                <c:pt idx="250">
                  <c:v>104.6187894274364</c:v>
                </c:pt>
                <c:pt idx="251">
                  <c:v>106.4234625390234</c:v>
                </c:pt>
                <c:pt idx="252">
                  <c:v>104.4685657309351</c:v>
                </c:pt>
                <c:pt idx="253">
                  <c:v>103.8991284121813</c:v>
                </c:pt>
                <c:pt idx="254">
                  <c:v>102.6680892134541</c:v>
                </c:pt>
                <c:pt idx="255">
                  <c:v>97.6405728993913</c:v>
                </c:pt>
                <c:pt idx="256">
                  <c:v>102.4294109713282</c:v>
                </c:pt>
                <c:pt idx="257">
                  <c:v>97.64057289939132</c:v>
                </c:pt>
                <c:pt idx="258">
                  <c:v>102.6680892134541</c:v>
                </c:pt>
                <c:pt idx="259">
                  <c:v>103.8991284121813</c:v>
                </c:pt>
                <c:pt idx="260">
                  <c:v>104.4685657309351</c:v>
                </c:pt>
                <c:pt idx="261">
                  <c:v>106.4234625390235</c:v>
                </c:pt>
                <c:pt idx="262">
                  <c:v>104.6187894274364</c:v>
                </c:pt>
                <c:pt idx="263">
                  <c:v>102.7963931368883</c:v>
                </c:pt>
                <c:pt idx="264">
                  <c:v>105.5188125133993</c:v>
                </c:pt>
                <c:pt idx="265">
                  <c:v>100.291777465769</c:v>
                </c:pt>
                <c:pt idx="266">
                  <c:v>104.3332552053013</c:v>
                </c:pt>
                <c:pt idx="267">
                  <c:v>99.9394622787606</c:v>
                </c:pt>
                <c:pt idx="268">
                  <c:v>104.343715859136</c:v>
                </c:pt>
                <c:pt idx="269">
                  <c:v>104.7144223288083</c:v>
                </c:pt>
                <c:pt idx="270">
                  <c:v>102.9734237960874</c:v>
                </c:pt>
                <c:pt idx="271">
                  <c:v>101.422034116588</c:v>
                </c:pt>
                <c:pt idx="272">
                  <c:v>105.0743935519584</c:v>
                </c:pt>
                <c:pt idx="273">
                  <c:v>97.02551733356408</c:v>
                </c:pt>
                <c:pt idx="274">
                  <c:v>99.28502232285196</c:v>
                </c:pt>
                <c:pt idx="275">
                  <c:v>101.4314691504907</c:v>
                </c:pt>
                <c:pt idx="276">
                  <c:v>105.5903886921662</c:v>
                </c:pt>
                <c:pt idx="277">
                  <c:v>102.0155205641515</c:v>
                </c:pt>
                <c:pt idx="278">
                  <c:v>102.3701455363055</c:v>
                </c:pt>
                <c:pt idx="279">
                  <c:v>104.6485579597875</c:v>
                </c:pt>
                <c:pt idx="280">
                  <c:v>100.7001422689902</c:v>
                </c:pt>
                <c:pt idx="281">
                  <c:v>104.5074104301551</c:v>
                </c:pt>
                <c:pt idx="282">
                  <c:v>102.1337454732566</c:v>
                </c:pt>
                <c:pt idx="283">
                  <c:v>101.3517148973838</c:v>
                </c:pt>
                <c:pt idx="284">
                  <c:v>103.0447485964616</c:v>
                </c:pt>
                <c:pt idx="285">
                  <c:v>101.5113390518101</c:v>
                </c:pt>
                <c:pt idx="286">
                  <c:v>100.1011489514143</c:v>
                </c:pt>
                <c:pt idx="287">
                  <c:v>99.27654652925027</c:v>
                </c:pt>
                <c:pt idx="288">
                  <c:v>104.1521110179345</c:v>
                </c:pt>
                <c:pt idx="289">
                  <c:v>99.46209706357598</c:v>
                </c:pt>
                <c:pt idx="290">
                  <c:v>100.628495801174</c:v>
                </c:pt>
                <c:pt idx="291">
                  <c:v>101.9990955780288</c:v>
                </c:pt>
                <c:pt idx="292">
                  <c:v>104.1601038287207</c:v>
                </c:pt>
                <c:pt idx="293">
                  <c:v>106.4017342593923</c:v>
                </c:pt>
                <c:pt idx="294">
                  <c:v>105.1759710183944</c:v>
                </c:pt>
                <c:pt idx="295">
                  <c:v>100.0631314249296</c:v>
                </c:pt>
                <c:pt idx="296">
                  <c:v>104.0339333615849</c:v>
                </c:pt>
                <c:pt idx="297">
                  <c:v>97.21837658806042</c:v>
                </c:pt>
                <c:pt idx="298">
                  <c:v>104.4106016094632</c:v>
                </c:pt>
                <c:pt idx="299">
                  <c:v>105.6507940715548</c:v>
                </c:pt>
                <c:pt idx="300">
                  <c:v>103.7235185150142</c:v>
                </c:pt>
                <c:pt idx="301">
                  <c:v>98.50726693422302</c:v>
                </c:pt>
                <c:pt idx="302">
                  <c:v>105.6296956071099</c:v>
                </c:pt>
                <c:pt idx="303">
                  <c:v>98.47740305377628</c:v>
                </c:pt>
                <c:pt idx="304">
                  <c:v>101.0899102440516</c:v>
                </c:pt>
                <c:pt idx="305">
                  <c:v>101.0950206182445</c:v>
                </c:pt>
                <c:pt idx="306">
                  <c:v>105.7112676908474</c:v>
                </c:pt>
                <c:pt idx="307">
                  <c:v>103.3172435638221</c:v>
                </c:pt>
                <c:pt idx="308">
                  <c:v>106.1484901452822</c:v>
                </c:pt>
                <c:pt idx="309">
                  <c:v>97.83500616876471</c:v>
                </c:pt>
                <c:pt idx="310">
                  <c:v>98.88111752268814</c:v>
                </c:pt>
                <c:pt idx="311">
                  <c:v>104.95744525769</c:v>
                </c:pt>
                <c:pt idx="312">
                  <c:v>98.97557549963717</c:v>
                </c:pt>
                <c:pt idx="313">
                  <c:v>102.1808722597148</c:v>
                </c:pt>
                <c:pt idx="314">
                  <c:v>101.8920779812433</c:v>
                </c:pt>
                <c:pt idx="315">
                  <c:v>98.69795999913422</c:v>
                </c:pt>
                <c:pt idx="316">
                  <c:v>96.92293058428298</c:v>
                </c:pt>
                <c:pt idx="317">
                  <c:v>102.4382733231887</c:v>
                </c:pt>
              </c:numCache>
            </c:numRef>
          </c:yVal>
          <c:smooth val="1"/>
        </c:ser>
        <c:dLbls/>
        <c:axId val="291816024"/>
        <c:axId val="291820184"/>
      </c:scatterChart>
      <c:valAx>
        <c:axId val="291816024"/>
        <c:scaling>
          <c:orientation val="minMax"/>
          <c:max val="0.5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lang="en-US"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291820184"/>
        <c:crosses val="autoZero"/>
        <c:crossBetween val="midCat"/>
      </c:valAx>
      <c:valAx>
        <c:axId val="291820184"/>
        <c:scaling>
          <c:orientation val="minMax"/>
          <c:max val="110.0"/>
          <c:min val="95.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lang="en-US"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29181602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2"/>
  <c:chart>
    <c:title>
      <c:tx>
        <c:rich>
          <a:bodyPr/>
          <a:lstStyle/>
          <a:p>
            <a:pPr>
              <a:defRPr lang="en-US" sz="14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r>
              <a:rPr lang="en-US" sz="1400" b="0" i="0" u="none" strike="noStrike" baseline="0" dirty="0" smtClean="0">
                <a:solidFill>
                  <a:schemeClr val="tx1"/>
                </a:solidFill>
                <a:latin typeface="+mn-lt"/>
                <a:cs typeface="Arial"/>
              </a:rPr>
              <a:t>FFT 21 lug 2014</a:t>
            </a:r>
            <a:r>
              <a:rPr lang="en-US" sz="1400" b="0" i="0" u="none" strike="noStrike" baseline="0" dirty="0" smtClean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z="1400" b="0" i="0" u="none" strike="noStrike" baseline="0" dirty="0" err="1" smtClean="0">
                <a:solidFill>
                  <a:srgbClr val="0000FF"/>
                </a:solidFill>
                <a:latin typeface="+mn-lt"/>
                <a:cs typeface="Arial"/>
              </a:rPr>
              <a:t>Grotta</a:t>
            </a:r>
            <a:r>
              <a:rPr lang="en-US" sz="1400" b="0" i="0" u="none" strike="noStrike" baseline="0" dirty="0" smtClean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z="1400" b="0" i="0" u="none" strike="noStrike" baseline="0" dirty="0" err="1" smtClean="0">
                <a:solidFill>
                  <a:srgbClr val="0000FF"/>
                </a:solidFill>
                <a:latin typeface="+mn-lt"/>
                <a:cs typeface="Arial"/>
              </a:rPr>
              <a:t>Zelbio</a:t>
            </a:r>
            <a:r>
              <a:rPr lang="en-US" sz="1400" b="0" i="0" u="none" strike="noStrike" baseline="0" dirty="0" smtClean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z="1400" b="0" i="0" u="none" strike="noStrike" baseline="0" dirty="0" smtClean="0">
                <a:solidFill>
                  <a:srgbClr val="FF0000"/>
                </a:solidFill>
                <a:latin typeface="+mn-lt"/>
                <a:cs typeface="Arial"/>
              </a:rPr>
              <a:t>– </a:t>
            </a:r>
            <a:r>
              <a:rPr lang="en-US" sz="1400" b="0" i="0" u="none" strike="noStrike" baseline="0" dirty="0" err="1" smtClean="0">
                <a:solidFill>
                  <a:srgbClr val="FF0000"/>
                </a:solidFill>
                <a:latin typeface="+mn-lt"/>
                <a:cs typeface="Arial"/>
              </a:rPr>
              <a:t>Grotta</a:t>
            </a:r>
            <a:r>
              <a:rPr lang="en-US" sz="1400" b="0" i="0" u="none" strike="noStrike" baseline="0" dirty="0" smtClean="0">
                <a:solidFill>
                  <a:srgbClr val="FF0000"/>
                </a:solidFill>
                <a:latin typeface="+mn-lt"/>
                <a:cs typeface="Arial"/>
              </a:rPr>
              <a:t> Bianchen</a:t>
            </a:r>
            <a:endParaRPr lang="en-US" sz="1400" b="0" i="0" u="none" strike="noStrike" baseline="0" dirty="0">
              <a:solidFill>
                <a:srgbClr val="FF0000"/>
              </a:solidFill>
              <a:latin typeface="+mn-lt"/>
              <a:cs typeface="Arial"/>
            </a:endParaRPr>
          </a:p>
        </c:rich>
      </c:tx>
      <c:layout>
        <c:manualLayout>
          <c:xMode val="edge"/>
          <c:yMode val="edge"/>
          <c:x val="0.43670359192253"/>
          <c:y val="0.034591217142633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535259355443591"/>
          <c:y val="0.188679824709564"/>
          <c:w val="0.893798161788346"/>
          <c:h val="0.666668713973793"/>
        </c:manualLayout>
      </c:layout>
      <c:scatterChart>
        <c:scatterStyle val="lineMarker"/>
        <c:ser>
          <c:idx val="0"/>
          <c:order val="0"/>
          <c:tx>
            <c:v>zelbio31074</c:v>
          </c:tx>
          <c:spPr>
            <a:ln w="12700">
              <a:solidFill>
                <a:srgbClr val="333399"/>
              </a:solidFill>
              <a:prstDash val="solid"/>
            </a:ln>
          </c:spPr>
          <c:marker>
            <c:symbol val="none"/>
          </c:marker>
          <c:xVal>
            <c:numRef>
              <c:f>'[arie zelbiobianchen.xls]zelbio31074'!$G$8:$G$665</c:f>
              <c:numCache>
                <c:formatCode>General</c:formatCode>
                <c:ptCount val="658"/>
                <c:pt idx="0">
                  <c:v>0.0</c:v>
                </c:pt>
                <c:pt idx="1">
                  <c:v>0.001953125</c:v>
                </c:pt>
                <c:pt idx="2">
                  <c:v>0.00390625</c:v>
                </c:pt>
                <c:pt idx="3">
                  <c:v>0.005859375</c:v>
                </c:pt>
                <c:pt idx="4">
                  <c:v>0.0078125</c:v>
                </c:pt>
                <c:pt idx="5">
                  <c:v>0.009765625</c:v>
                </c:pt>
                <c:pt idx="6">
                  <c:v>0.01171875</c:v>
                </c:pt>
                <c:pt idx="7">
                  <c:v>0.013671875</c:v>
                </c:pt>
                <c:pt idx="8">
                  <c:v>0.015625</c:v>
                </c:pt>
                <c:pt idx="9">
                  <c:v>0.017578125</c:v>
                </c:pt>
                <c:pt idx="10">
                  <c:v>0.01953125</c:v>
                </c:pt>
                <c:pt idx="11">
                  <c:v>0.021484375</c:v>
                </c:pt>
                <c:pt idx="12">
                  <c:v>0.0234375</c:v>
                </c:pt>
                <c:pt idx="13">
                  <c:v>0.025390625</c:v>
                </c:pt>
                <c:pt idx="14">
                  <c:v>0.02734375</c:v>
                </c:pt>
                <c:pt idx="15">
                  <c:v>0.029296875</c:v>
                </c:pt>
                <c:pt idx="16">
                  <c:v>0.03125</c:v>
                </c:pt>
                <c:pt idx="17">
                  <c:v>0.033203125</c:v>
                </c:pt>
                <c:pt idx="18">
                  <c:v>0.03515625</c:v>
                </c:pt>
                <c:pt idx="19">
                  <c:v>0.037109375</c:v>
                </c:pt>
                <c:pt idx="20">
                  <c:v>0.0390625</c:v>
                </c:pt>
                <c:pt idx="21">
                  <c:v>0.041015625</c:v>
                </c:pt>
                <c:pt idx="22">
                  <c:v>0.04296875</c:v>
                </c:pt>
                <c:pt idx="23">
                  <c:v>0.044921875</c:v>
                </c:pt>
                <c:pt idx="24">
                  <c:v>0.046875</c:v>
                </c:pt>
                <c:pt idx="25">
                  <c:v>0.048828125</c:v>
                </c:pt>
                <c:pt idx="26">
                  <c:v>0.05078125</c:v>
                </c:pt>
                <c:pt idx="27">
                  <c:v>0.052734375</c:v>
                </c:pt>
                <c:pt idx="28">
                  <c:v>0.0546875</c:v>
                </c:pt>
                <c:pt idx="29">
                  <c:v>0.056640625</c:v>
                </c:pt>
                <c:pt idx="30">
                  <c:v>0.05859375</c:v>
                </c:pt>
                <c:pt idx="31">
                  <c:v>0.060546875</c:v>
                </c:pt>
                <c:pt idx="32">
                  <c:v>0.0625</c:v>
                </c:pt>
                <c:pt idx="33">
                  <c:v>0.064453125</c:v>
                </c:pt>
                <c:pt idx="34">
                  <c:v>0.06640625</c:v>
                </c:pt>
                <c:pt idx="35">
                  <c:v>0.068359375</c:v>
                </c:pt>
                <c:pt idx="36">
                  <c:v>0.0703125</c:v>
                </c:pt>
                <c:pt idx="37">
                  <c:v>0.072265625</c:v>
                </c:pt>
                <c:pt idx="38">
                  <c:v>0.07421875</c:v>
                </c:pt>
                <c:pt idx="39">
                  <c:v>0.076171875</c:v>
                </c:pt>
                <c:pt idx="40">
                  <c:v>0.078125</c:v>
                </c:pt>
                <c:pt idx="41">
                  <c:v>0.080078125</c:v>
                </c:pt>
                <c:pt idx="42">
                  <c:v>0.08203125</c:v>
                </c:pt>
                <c:pt idx="43">
                  <c:v>0.083984375</c:v>
                </c:pt>
                <c:pt idx="44">
                  <c:v>0.0859375</c:v>
                </c:pt>
                <c:pt idx="45">
                  <c:v>0.087890625</c:v>
                </c:pt>
                <c:pt idx="46">
                  <c:v>0.08984375</c:v>
                </c:pt>
                <c:pt idx="47">
                  <c:v>0.091796875</c:v>
                </c:pt>
                <c:pt idx="48">
                  <c:v>0.09375</c:v>
                </c:pt>
                <c:pt idx="49">
                  <c:v>0.095703125</c:v>
                </c:pt>
                <c:pt idx="50">
                  <c:v>0.09765625</c:v>
                </c:pt>
                <c:pt idx="51">
                  <c:v>0.099609375</c:v>
                </c:pt>
                <c:pt idx="52">
                  <c:v>0.1015625</c:v>
                </c:pt>
                <c:pt idx="53">
                  <c:v>0.103515625</c:v>
                </c:pt>
                <c:pt idx="54">
                  <c:v>0.10546875</c:v>
                </c:pt>
                <c:pt idx="55">
                  <c:v>0.107421875</c:v>
                </c:pt>
                <c:pt idx="56">
                  <c:v>0.109375</c:v>
                </c:pt>
                <c:pt idx="57">
                  <c:v>0.111328125</c:v>
                </c:pt>
                <c:pt idx="58">
                  <c:v>0.11328125</c:v>
                </c:pt>
                <c:pt idx="59">
                  <c:v>0.115234375</c:v>
                </c:pt>
                <c:pt idx="60">
                  <c:v>0.1171875</c:v>
                </c:pt>
                <c:pt idx="61">
                  <c:v>0.119140625</c:v>
                </c:pt>
                <c:pt idx="62">
                  <c:v>0.12109375</c:v>
                </c:pt>
                <c:pt idx="63">
                  <c:v>0.123046875</c:v>
                </c:pt>
                <c:pt idx="64">
                  <c:v>0.125</c:v>
                </c:pt>
                <c:pt idx="65">
                  <c:v>0.126953125</c:v>
                </c:pt>
                <c:pt idx="66">
                  <c:v>0.12890625</c:v>
                </c:pt>
                <c:pt idx="67">
                  <c:v>0.130859375</c:v>
                </c:pt>
                <c:pt idx="68">
                  <c:v>0.1328125</c:v>
                </c:pt>
                <c:pt idx="69">
                  <c:v>0.134765625</c:v>
                </c:pt>
                <c:pt idx="70">
                  <c:v>0.13671875</c:v>
                </c:pt>
                <c:pt idx="71">
                  <c:v>0.138671875</c:v>
                </c:pt>
                <c:pt idx="72">
                  <c:v>0.140625</c:v>
                </c:pt>
                <c:pt idx="73">
                  <c:v>0.142578125</c:v>
                </c:pt>
                <c:pt idx="74">
                  <c:v>0.14453125</c:v>
                </c:pt>
                <c:pt idx="75">
                  <c:v>0.146484375</c:v>
                </c:pt>
                <c:pt idx="76">
                  <c:v>0.1484375</c:v>
                </c:pt>
                <c:pt idx="77">
                  <c:v>0.150390625</c:v>
                </c:pt>
                <c:pt idx="78">
                  <c:v>0.15234375</c:v>
                </c:pt>
                <c:pt idx="79">
                  <c:v>0.154296875</c:v>
                </c:pt>
                <c:pt idx="80">
                  <c:v>0.15625</c:v>
                </c:pt>
                <c:pt idx="81">
                  <c:v>0.158203125</c:v>
                </c:pt>
                <c:pt idx="82">
                  <c:v>0.16015625</c:v>
                </c:pt>
                <c:pt idx="83">
                  <c:v>0.162109375</c:v>
                </c:pt>
                <c:pt idx="84">
                  <c:v>0.1640625</c:v>
                </c:pt>
                <c:pt idx="85">
                  <c:v>0.166015625</c:v>
                </c:pt>
                <c:pt idx="86">
                  <c:v>0.16796875</c:v>
                </c:pt>
                <c:pt idx="87">
                  <c:v>0.169921875</c:v>
                </c:pt>
                <c:pt idx="88">
                  <c:v>0.171875</c:v>
                </c:pt>
                <c:pt idx="89">
                  <c:v>0.173828125</c:v>
                </c:pt>
                <c:pt idx="90">
                  <c:v>0.17578125</c:v>
                </c:pt>
                <c:pt idx="91">
                  <c:v>0.177734375</c:v>
                </c:pt>
                <c:pt idx="92">
                  <c:v>0.1796875</c:v>
                </c:pt>
                <c:pt idx="93">
                  <c:v>0.181640625</c:v>
                </c:pt>
                <c:pt idx="94">
                  <c:v>0.18359375</c:v>
                </c:pt>
                <c:pt idx="95">
                  <c:v>0.185546875</c:v>
                </c:pt>
                <c:pt idx="96">
                  <c:v>0.1875</c:v>
                </c:pt>
                <c:pt idx="97">
                  <c:v>0.189453125</c:v>
                </c:pt>
                <c:pt idx="98">
                  <c:v>0.19140625</c:v>
                </c:pt>
                <c:pt idx="99">
                  <c:v>0.193359375</c:v>
                </c:pt>
                <c:pt idx="100">
                  <c:v>0.1953125</c:v>
                </c:pt>
                <c:pt idx="101">
                  <c:v>0.197265625</c:v>
                </c:pt>
                <c:pt idx="102">
                  <c:v>0.19921875</c:v>
                </c:pt>
                <c:pt idx="103">
                  <c:v>0.201171875</c:v>
                </c:pt>
                <c:pt idx="104">
                  <c:v>0.203125</c:v>
                </c:pt>
                <c:pt idx="105">
                  <c:v>0.205078125</c:v>
                </c:pt>
                <c:pt idx="106">
                  <c:v>0.20703125</c:v>
                </c:pt>
                <c:pt idx="107">
                  <c:v>0.208984375</c:v>
                </c:pt>
                <c:pt idx="108">
                  <c:v>0.2109375</c:v>
                </c:pt>
                <c:pt idx="109">
                  <c:v>0.212890625</c:v>
                </c:pt>
                <c:pt idx="110">
                  <c:v>0.21484375</c:v>
                </c:pt>
                <c:pt idx="111">
                  <c:v>0.216796875</c:v>
                </c:pt>
                <c:pt idx="112">
                  <c:v>0.21875</c:v>
                </c:pt>
                <c:pt idx="113">
                  <c:v>0.220703125</c:v>
                </c:pt>
                <c:pt idx="114">
                  <c:v>0.22265625</c:v>
                </c:pt>
                <c:pt idx="115">
                  <c:v>0.224609375</c:v>
                </c:pt>
                <c:pt idx="116">
                  <c:v>0.2265625</c:v>
                </c:pt>
                <c:pt idx="117">
                  <c:v>0.228515625</c:v>
                </c:pt>
                <c:pt idx="118">
                  <c:v>0.23046875</c:v>
                </c:pt>
                <c:pt idx="119">
                  <c:v>0.232421875</c:v>
                </c:pt>
                <c:pt idx="120">
                  <c:v>0.234375</c:v>
                </c:pt>
                <c:pt idx="121">
                  <c:v>0.236328125</c:v>
                </c:pt>
                <c:pt idx="122">
                  <c:v>0.23828125</c:v>
                </c:pt>
                <c:pt idx="123">
                  <c:v>0.240234375</c:v>
                </c:pt>
                <c:pt idx="124">
                  <c:v>0.2421875</c:v>
                </c:pt>
                <c:pt idx="125">
                  <c:v>0.244140625</c:v>
                </c:pt>
                <c:pt idx="126">
                  <c:v>0.24609375</c:v>
                </c:pt>
                <c:pt idx="127">
                  <c:v>0.248046875</c:v>
                </c:pt>
                <c:pt idx="128">
                  <c:v>0.25</c:v>
                </c:pt>
                <c:pt idx="129">
                  <c:v>0.251953125</c:v>
                </c:pt>
                <c:pt idx="130">
                  <c:v>0.25390625</c:v>
                </c:pt>
                <c:pt idx="131">
                  <c:v>0.255859375</c:v>
                </c:pt>
                <c:pt idx="132">
                  <c:v>0.2578125</c:v>
                </c:pt>
                <c:pt idx="133">
                  <c:v>0.259765625</c:v>
                </c:pt>
                <c:pt idx="134">
                  <c:v>0.26171875</c:v>
                </c:pt>
                <c:pt idx="135">
                  <c:v>0.263671875</c:v>
                </c:pt>
                <c:pt idx="136">
                  <c:v>0.265625</c:v>
                </c:pt>
                <c:pt idx="137">
                  <c:v>0.267578125</c:v>
                </c:pt>
                <c:pt idx="138">
                  <c:v>0.26953125</c:v>
                </c:pt>
                <c:pt idx="139">
                  <c:v>0.271484375</c:v>
                </c:pt>
                <c:pt idx="140">
                  <c:v>0.2734375</c:v>
                </c:pt>
                <c:pt idx="141">
                  <c:v>0.275390625</c:v>
                </c:pt>
                <c:pt idx="142">
                  <c:v>0.27734375</c:v>
                </c:pt>
                <c:pt idx="143">
                  <c:v>0.279296875</c:v>
                </c:pt>
                <c:pt idx="144">
                  <c:v>0.28125</c:v>
                </c:pt>
                <c:pt idx="145">
                  <c:v>0.283203125</c:v>
                </c:pt>
                <c:pt idx="146">
                  <c:v>0.28515625</c:v>
                </c:pt>
                <c:pt idx="147">
                  <c:v>0.287109375</c:v>
                </c:pt>
                <c:pt idx="148">
                  <c:v>0.2890625</c:v>
                </c:pt>
                <c:pt idx="149">
                  <c:v>0.291015625</c:v>
                </c:pt>
                <c:pt idx="150">
                  <c:v>0.29296875</c:v>
                </c:pt>
                <c:pt idx="151">
                  <c:v>0.294921875</c:v>
                </c:pt>
                <c:pt idx="152">
                  <c:v>0.296875</c:v>
                </c:pt>
                <c:pt idx="153">
                  <c:v>0.298828125</c:v>
                </c:pt>
                <c:pt idx="154">
                  <c:v>0.30078125</c:v>
                </c:pt>
                <c:pt idx="155">
                  <c:v>0.302734375</c:v>
                </c:pt>
                <c:pt idx="156">
                  <c:v>0.3046875</c:v>
                </c:pt>
                <c:pt idx="157">
                  <c:v>0.306640625</c:v>
                </c:pt>
                <c:pt idx="158">
                  <c:v>0.30859375</c:v>
                </c:pt>
                <c:pt idx="159">
                  <c:v>0.310546875</c:v>
                </c:pt>
                <c:pt idx="160">
                  <c:v>0.3125</c:v>
                </c:pt>
                <c:pt idx="161">
                  <c:v>0.314453125</c:v>
                </c:pt>
                <c:pt idx="162">
                  <c:v>0.31640625</c:v>
                </c:pt>
                <c:pt idx="163">
                  <c:v>0.318359375</c:v>
                </c:pt>
                <c:pt idx="164">
                  <c:v>0.3203125</c:v>
                </c:pt>
                <c:pt idx="165">
                  <c:v>0.322265625</c:v>
                </c:pt>
                <c:pt idx="166">
                  <c:v>0.32421875</c:v>
                </c:pt>
                <c:pt idx="167">
                  <c:v>0.326171875</c:v>
                </c:pt>
                <c:pt idx="168">
                  <c:v>0.328125</c:v>
                </c:pt>
                <c:pt idx="169">
                  <c:v>0.330078125</c:v>
                </c:pt>
                <c:pt idx="170">
                  <c:v>0.33203125</c:v>
                </c:pt>
                <c:pt idx="171">
                  <c:v>0.333984375</c:v>
                </c:pt>
                <c:pt idx="172">
                  <c:v>0.3359375</c:v>
                </c:pt>
                <c:pt idx="173">
                  <c:v>0.337890625</c:v>
                </c:pt>
                <c:pt idx="174">
                  <c:v>0.33984375</c:v>
                </c:pt>
                <c:pt idx="175">
                  <c:v>0.341796875</c:v>
                </c:pt>
                <c:pt idx="176">
                  <c:v>0.34375</c:v>
                </c:pt>
                <c:pt idx="177">
                  <c:v>0.345703125</c:v>
                </c:pt>
                <c:pt idx="178">
                  <c:v>0.34765625</c:v>
                </c:pt>
                <c:pt idx="179">
                  <c:v>0.349609375</c:v>
                </c:pt>
                <c:pt idx="180">
                  <c:v>0.3515625</c:v>
                </c:pt>
                <c:pt idx="181">
                  <c:v>0.353515625</c:v>
                </c:pt>
                <c:pt idx="182">
                  <c:v>0.35546875</c:v>
                </c:pt>
                <c:pt idx="183">
                  <c:v>0.357421875</c:v>
                </c:pt>
                <c:pt idx="184">
                  <c:v>0.359375</c:v>
                </c:pt>
                <c:pt idx="185">
                  <c:v>0.361328125</c:v>
                </c:pt>
                <c:pt idx="186">
                  <c:v>0.36328125</c:v>
                </c:pt>
                <c:pt idx="187">
                  <c:v>0.365234375</c:v>
                </c:pt>
                <c:pt idx="188">
                  <c:v>0.3671875</c:v>
                </c:pt>
                <c:pt idx="189">
                  <c:v>0.369140625</c:v>
                </c:pt>
                <c:pt idx="190">
                  <c:v>0.37109375</c:v>
                </c:pt>
                <c:pt idx="191">
                  <c:v>0.373046875</c:v>
                </c:pt>
                <c:pt idx="192">
                  <c:v>0.375</c:v>
                </c:pt>
                <c:pt idx="193">
                  <c:v>0.376953125</c:v>
                </c:pt>
                <c:pt idx="194">
                  <c:v>0.37890625</c:v>
                </c:pt>
                <c:pt idx="195">
                  <c:v>0.380859375</c:v>
                </c:pt>
                <c:pt idx="196">
                  <c:v>0.3828125</c:v>
                </c:pt>
                <c:pt idx="197">
                  <c:v>0.384765625</c:v>
                </c:pt>
                <c:pt idx="198">
                  <c:v>0.38671875</c:v>
                </c:pt>
                <c:pt idx="199">
                  <c:v>0.388671875</c:v>
                </c:pt>
                <c:pt idx="200">
                  <c:v>0.390625</c:v>
                </c:pt>
                <c:pt idx="201">
                  <c:v>0.392578125</c:v>
                </c:pt>
                <c:pt idx="202">
                  <c:v>0.39453125</c:v>
                </c:pt>
                <c:pt idx="203">
                  <c:v>0.396484375</c:v>
                </c:pt>
                <c:pt idx="204">
                  <c:v>0.3984375</c:v>
                </c:pt>
                <c:pt idx="205">
                  <c:v>0.400390625</c:v>
                </c:pt>
                <c:pt idx="206">
                  <c:v>0.40234375</c:v>
                </c:pt>
                <c:pt idx="207">
                  <c:v>0.404296875</c:v>
                </c:pt>
                <c:pt idx="208">
                  <c:v>0.40625</c:v>
                </c:pt>
                <c:pt idx="209">
                  <c:v>0.408203125</c:v>
                </c:pt>
                <c:pt idx="210">
                  <c:v>0.41015625</c:v>
                </c:pt>
                <c:pt idx="211">
                  <c:v>0.412109375</c:v>
                </c:pt>
                <c:pt idx="212">
                  <c:v>0.4140625</c:v>
                </c:pt>
                <c:pt idx="213">
                  <c:v>0.416015625</c:v>
                </c:pt>
                <c:pt idx="214">
                  <c:v>0.41796875</c:v>
                </c:pt>
                <c:pt idx="215">
                  <c:v>0.419921875</c:v>
                </c:pt>
                <c:pt idx="216">
                  <c:v>0.421875</c:v>
                </c:pt>
                <c:pt idx="217">
                  <c:v>0.423828125</c:v>
                </c:pt>
                <c:pt idx="218">
                  <c:v>0.42578125</c:v>
                </c:pt>
                <c:pt idx="219">
                  <c:v>0.427734375</c:v>
                </c:pt>
                <c:pt idx="220">
                  <c:v>0.4296875</c:v>
                </c:pt>
                <c:pt idx="221">
                  <c:v>0.431640625</c:v>
                </c:pt>
                <c:pt idx="222">
                  <c:v>0.43359375</c:v>
                </c:pt>
                <c:pt idx="223">
                  <c:v>0.435546875</c:v>
                </c:pt>
                <c:pt idx="224">
                  <c:v>0.4375</c:v>
                </c:pt>
                <c:pt idx="225">
                  <c:v>0.439453125</c:v>
                </c:pt>
                <c:pt idx="226">
                  <c:v>0.44140625</c:v>
                </c:pt>
                <c:pt idx="227">
                  <c:v>0.443359375</c:v>
                </c:pt>
                <c:pt idx="228">
                  <c:v>0.4453125</c:v>
                </c:pt>
                <c:pt idx="229">
                  <c:v>0.447265625</c:v>
                </c:pt>
                <c:pt idx="230">
                  <c:v>0.44921875</c:v>
                </c:pt>
                <c:pt idx="231">
                  <c:v>0.451171875</c:v>
                </c:pt>
                <c:pt idx="232">
                  <c:v>0.453125</c:v>
                </c:pt>
                <c:pt idx="233">
                  <c:v>0.455078125</c:v>
                </c:pt>
                <c:pt idx="234">
                  <c:v>0.45703125</c:v>
                </c:pt>
                <c:pt idx="235">
                  <c:v>0.458984375</c:v>
                </c:pt>
                <c:pt idx="236">
                  <c:v>0.4609375</c:v>
                </c:pt>
                <c:pt idx="237">
                  <c:v>0.462890625</c:v>
                </c:pt>
                <c:pt idx="238">
                  <c:v>0.46484375</c:v>
                </c:pt>
                <c:pt idx="239">
                  <c:v>0.466796875</c:v>
                </c:pt>
                <c:pt idx="240">
                  <c:v>0.46875</c:v>
                </c:pt>
                <c:pt idx="241">
                  <c:v>0.470703125</c:v>
                </c:pt>
                <c:pt idx="242">
                  <c:v>0.47265625</c:v>
                </c:pt>
                <c:pt idx="243">
                  <c:v>0.474609375</c:v>
                </c:pt>
                <c:pt idx="244">
                  <c:v>0.4765625</c:v>
                </c:pt>
                <c:pt idx="245">
                  <c:v>0.478515625</c:v>
                </c:pt>
                <c:pt idx="246">
                  <c:v>0.48046875</c:v>
                </c:pt>
                <c:pt idx="247">
                  <c:v>0.482421875</c:v>
                </c:pt>
                <c:pt idx="248">
                  <c:v>0.484375</c:v>
                </c:pt>
                <c:pt idx="249">
                  <c:v>0.486328125</c:v>
                </c:pt>
                <c:pt idx="250">
                  <c:v>0.48828125</c:v>
                </c:pt>
                <c:pt idx="251">
                  <c:v>0.490234375</c:v>
                </c:pt>
                <c:pt idx="252">
                  <c:v>0.4921875</c:v>
                </c:pt>
                <c:pt idx="253">
                  <c:v>0.494140625</c:v>
                </c:pt>
                <c:pt idx="254">
                  <c:v>0.49609375</c:v>
                </c:pt>
                <c:pt idx="255">
                  <c:v>0.498046875</c:v>
                </c:pt>
                <c:pt idx="256">
                  <c:v>0.5</c:v>
                </c:pt>
                <c:pt idx="257">
                  <c:v>0.501953125</c:v>
                </c:pt>
                <c:pt idx="258">
                  <c:v>0.50390625</c:v>
                </c:pt>
                <c:pt idx="259">
                  <c:v>0.505859375</c:v>
                </c:pt>
                <c:pt idx="260">
                  <c:v>0.5078125</c:v>
                </c:pt>
                <c:pt idx="261">
                  <c:v>0.509765625</c:v>
                </c:pt>
                <c:pt idx="262">
                  <c:v>0.51171875</c:v>
                </c:pt>
                <c:pt idx="263">
                  <c:v>0.513671875</c:v>
                </c:pt>
                <c:pt idx="264">
                  <c:v>0.515625</c:v>
                </c:pt>
                <c:pt idx="265">
                  <c:v>0.517578125</c:v>
                </c:pt>
                <c:pt idx="266">
                  <c:v>0.51953125</c:v>
                </c:pt>
                <c:pt idx="267">
                  <c:v>0.521484375</c:v>
                </c:pt>
                <c:pt idx="268">
                  <c:v>0.5234375</c:v>
                </c:pt>
                <c:pt idx="269">
                  <c:v>0.525390625</c:v>
                </c:pt>
                <c:pt idx="270">
                  <c:v>0.52734375</c:v>
                </c:pt>
                <c:pt idx="271">
                  <c:v>0.529296875</c:v>
                </c:pt>
                <c:pt idx="272">
                  <c:v>0.53125</c:v>
                </c:pt>
                <c:pt idx="273">
                  <c:v>0.533203125</c:v>
                </c:pt>
                <c:pt idx="274">
                  <c:v>0.53515625</c:v>
                </c:pt>
                <c:pt idx="275">
                  <c:v>0.537109375</c:v>
                </c:pt>
                <c:pt idx="276">
                  <c:v>0.5390625</c:v>
                </c:pt>
                <c:pt idx="277">
                  <c:v>0.541015625</c:v>
                </c:pt>
                <c:pt idx="278">
                  <c:v>0.54296875</c:v>
                </c:pt>
                <c:pt idx="279">
                  <c:v>0.544921875</c:v>
                </c:pt>
                <c:pt idx="280">
                  <c:v>0.546875</c:v>
                </c:pt>
                <c:pt idx="281">
                  <c:v>0.548828125</c:v>
                </c:pt>
                <c:pt idx="282">
                  <c:v>0.55078125</c:v>
                </c:pt>
                <c:pt idx="283">
                  <c:v>0.552734375</c:v>
                </c:pt>
                <c:pt idx="284">
                  <c:v>0.5546875</c:v>
                </c:pt>
                <c:pt idx="285">
                  <c:v>0.556640625</c:v>
                </c:pt>
                <c:pt idx="286">
                  <c:v>0.55859375</c:v>
                </c:pt>
                <c:pt idx="287">
                  <c:v>0.560546875</c:v>
                </c:pt>
                <c:pt idx="288">
                  <c:v>0.5625</c:v>
                </c:pt>
                <c:pt idx="289">
                  <c:v>0.564453125</c:v>
                </c:pt>
                <c:pt idx="290">
                  <c:v>0.56640625</c:v>
                </c:pt>
                <c:pt idx="291">
                  <c:v>0.568359375</c:v>
                </c:pt>
                <c:pt idx="292">
                  <c:v>0.5703125</c:v>
                </c:pt>
                <c:pt idx="293">
                  <c:v>0.572265625</c:v>
                </c:pt>
                <c:pt idx="294">
                  <c:v>0.57421875</c:v>
                </c:pt>
                <c:pt idx="295">
                  <c:v>0.576171875</c:v>
                </c:pt>
                <c:pt idx="296">
                  <c:v>0.578125</c:v>
                </c:pt>
                <c:pt idx="297">
                  <c:v>0.580078125</c:v>
                </c:pt>
                <c:pt idx="298">
                  <c:v>0.58203125</c:v>
                </c:pt>
                <c:pt idx="299">
                  <c:v>0.583984375</c:v>
                </c:pt>
                <c:pt idx="300">
                  <c:v>0.5859375</c:v>
                </c:pt>
                <c:pt idx="301">
                  <c:v>0.587890625</c:v>
                </c:pt>
                <c:pt idx="302">
                  <c:v>0.58984375</c:v>
                </c:pt>
                <c:pt idx="303">
                  <c:v>0.591796875</c:v>
                </c:pt>
                <c:pt idx="304">
                  <c:v>0.59375</c:v>
                </c:pt>
                <c:pt idx="305">
                  <c:v>0.595703125</c:v>
                </c:pt>
                <c:pt idx="306">
                  <c:v>0.59765625</c:v>
                </c:pt>
                <c:pt idx="307">
                  <c:v>0.599609375</c:v>
                </c:pt>
                <c:pt idx="308">
                  <c:v>0.6015625</c:v>
                </c:pt>
                <c:pt idx="309">
                  <c:v>0.603515625</c:v>
                </c:pt>
                <c:pt idx="310">
                  <c:v>0.60546875</c:v>
                </c:pt>
                <c:pt idx="311">
                  <c:v>0.607421875</c:v>
                </c:pt>
                <c:pt idx="312">
                  <c:v>0.609375</c:v>
                </c:pt>
                <c:pt idx="313">
                  <c:v>0.611328125</c:v>
                </c:pt>
                <c:pt idx="314">
                  <c:v>0.61328125</c:v>
                </c:pt>
                <c:pt idx="315">
                  <c:v>0.615234375</c:v>
                </c:pt>
                <c:pt idx="316">
                  <c:v>0.6171875</c:v>
                </c:pt>
                <c:pt idx="317">
                  <c:v>0.619140625</c:v>
                </c:pt>
                <c:pt idx="318">
                  <c:v>0.62109375</c:v>
                </c:pt>
                <c:pt idx="319">
                  <c:v>0.623046875</c:v>
                </c:pt>
                <c:pt idx="320">
                  <c:v>0.625</c:v>
                </c:pt>
                <c:pt idx="321">
                  <c:v>0.626953125</c:v>
                </c:pt>
                <c:pt idx="322">
                  <c:v>0.62890625</c:v>
                </c:pt>
                <c:pt idx="323">
                  <c:v>0.630859375</c:v>
                </c:pt>
                <c:pt idx="324">
                  <c:v>0.6328125</c:v>
                </c:pt>
                <c:pt idx="325">
                  <c:v>0.634765625</c:v>
                </c:pt>
                <c:pt idx="326">
                  <c:v>0.63671875</c:v>
                </c:pt>
                <c:pt idx="327">
                  <c:v>0.638671875</c:v>
                </c:pt>
                <c:pt idx="328">
                  <c:v>0.640625</c:v>
                </c:pt>
                <c:pt idx="329">
                  <c:v>0.642578125</c:v>
                </c:pt>
                <c:pt idx="330">
                  <c:v>0.64453125</c:v>
                </c:pt>
                <c:pt idx="331">
                  <c:v>0.646484375</c:v>
                </c:pt>
                <c:pt idx="332">
                  <c:v>0.6484375</c:v>
                </c:pt>
                <c:pt idx="333">
                  <c:v>0.650390625</c:v>
                </c:pt>
                <c:pt idx="334">
                  <c:v>0.65234375</c:v>
                </c:pt>
                <c:pt idx="335">
                  <c:v>0.654296875</c:v>
                </c:pt>
                <c:pt idx="336">
                  <c:v>0.65625</c:v>
                </c:pt>
                <c:pt idx="337">
                  <c:v>0.658203125</c:v>
                </c:pt>
                <c:pt idx="338">
                  <c:v>0.66015625</c:v>
                </c:pt>
                <c:pt idx="339">
                  <c:v>0.662109375</c:v>
                </c:pt>
                <c:pt idx="340">
                  <c:v>0.6640625</c:v>
                </c:pt>
                <c:pt idx="341">
                  <c:v>0.666015625</c:v>
                </c:pt>
                <c:pt idx="342">
                  <c:v>0.66796875</c:v>
                </c:pt>
                <c:pt idx="343">
                  <c:v>0.669921875</c:v>
                </c:pt>
                <c:pt idx="344">
                  <c:v>0.671875</c:v>
                </c:pt>
                <c:pt idx="345">
                  <c:v>0.673828125</c:v>
                </c:pt>
                <c:pt idx="346">
                  <c:v>0.67578125</c:v>
                </c:pt>
                <c:pt idx="347">
                  <c:v>0.677734375</c:v>
                </c:pt>
                <c:pt idx="348">
                  <c:v>0.6796875</c:v>
                </c:pt>
                <c:pt idx="349">
                  <c:v>0.681640625</c:v>
                </c:pt>
                <c:pt idx="350">
                  <c:v>0.68359375</c:v>
                </c:pt>
                <c:pt idx="351">
                  <c:v>0.685546875</c:v>
                </c:pt>
                <c:pt idx="352">
                  <c:v>0.6875</c:v>
                </c:pt>
                <c:pt idx="353">
                  <c:v>0.689453125</c:v>
                </c:pt>
                <c:pt idx="354">
                  <c:v>0.69140625</c:v>
                </c:pt>
                <c:pt idx="355">
                  <c:v>0.693359375</c:v>
                </c:pt>
                <c:pt idx="356">
                  <c:v>0.6953125</c:v>
                </c:pt>
                <c:pt idx="357">
                  <c:v>0.697265625</c:v>
                </c:pt>
                <c:pt idx="358">
                  <c:v>0.69921875</c:v>
                </c:pt>
                <c:pt idx="359">
                  <c:v>0.701171875</c:v>
                </c:pt>
                <c:pt idx="360">
                  <c:v>0.703125</c:v>
                </c:pt>
                <c:pt idx="361">
                  <c:v>0.705078125</c:v>
                </c:pt>
                <c:pt idx="362">
                  <c:v>0.70703125</c:v>
                </c:pt>
                <c:pt idx="363">
                  <c:v>0.708984375</c:v>
                </c:pt>
                <c:pt idx="364">
                  <c:v>0.7109375</c:v>
                </c:pt>
                <c:pt idx="365">
                  <c:v>0.712890625</c:v>
                </c:pt>
                <c:pt idx="366">
                  <c:v>0.71484375</c:v>
                </c:pt>
                <c:pt idx="367">
                  <c:v>0.716796875</c:v>
                </c:pt>
                <c:pt idx="368">
                  <c:v>0.71875</c:v>
                </c:pt>
                <c:pt idx="369">
                  <c:v>0.720703125</c:v>
                </c:pt>
                <c:pt idx="370">
                  <c:v>0.72265625</c:v>
                </c:pt>
                <c:pt idx="371">
                  <c:v>0.724609375</c:v>
                </c:pt>
                <c:pt idx="372">
                  <c:v>0.7265625</c:v>
                </c:pt>
                <c:pt idx="373">
                  <c:v>0.728515625</c:v>
                </c:pt>
                <c:pt idx="374">
                  <c:v>0.73046875</c:v>
                </c:pt>
                <c:pt idx="375">
                  <c:v>0.732421875</c:v>
                </c:pt>
                <c:pt idx="376">
                  <c:v>0.734375</c:v>
                </c:pt>
                <c:pt idx="377">
                  <c:v>0.736328125</c:v>
                </c:pt>
                <c:pt idx="378">
                  <c:v>0.73828125</c:v>
                </c:pt>
                <c:pt idx="379">
                  <c:v>0.740234375</c:v>
                </c:pt>
                <c:pt idx="380">
                  <c:v>0.7421875</c:v>
                </c:pt>
                <c:pt idx="381">
                  <c:v>0.744140625</c:v>
                </c:pt>
                <c:pt idx="382">
                  <c:v>0.74609375</c:v>
                </c:pt>
                <c:pt idx="383">
                  <c:v>0.748046875</c:v>
                </c:pt>
                <c:pt idx="384">
                  <c:v>0.75</c:v>
                </c:pt>
                <c:pt idx="385">
                  <c:v>0.751953125</c:v>
                </c:pt>
                <c:pt idx="386">
                  <c:v>0.75390625</c:v>
                </c:pt>
                <c:pt idx="387">
                  <c:v>0.755859375</c:v>
                </c:pt>
                <c:pt idx="388">
                  <c:v>0.7578125</c:v>
                </c:pt>
                <c:pt idx="389">
                  <c:v>0.759765625</c:v>
                </c:pt>
                <c:pt idx="390">
                  <c:v>0.76171875</c:v>
                </c:pt>
                <c:pt idx="391">
                  <c:v>0.763671875</c:v>
                </c:pt>
                <c:pt idx="392">
                  <c:v>0.765625</c:v>
                </c:pt>
                <c:pt idx="393">
                  <c:v>0.767578125</c:v>
                </c:pt>
                <c:pt idx="394">
                  <c:v>0.76953125</c:v>
                </c:pt>
                <c:pt idx="395">
                  <c:v>0.771484375</c:v>
                </c:pt>
                <c:pt idx="396">
                  <c:v>0.7734375</c:v>
                </c:pt>
                <c:pt idx="397">
                  <c:v>0.775390625</c:v>
                </c:pt>
                <c:pt idx="398">
                  <c:v>0.77734375</c:v>
                </c:pt>
                <c:pt idx="399">
                  <c:v>0.779296875</c:v>
                </c:pt>
                <c:pt idx="400">
                  <c:v>0.78125</c:v>
                </c:pt>
                <c:pt idx="401">
                  <c:v>0.783203125</c:v>
                </c:pt>
                <c:pt idx="402">
                  <c:v>0.78515625</c:v>
                </c:pt>
                <c:pt idx="403">
                  <c:v>0.787109375</c:v>
                </c:pt>
                <c:pt idx="404">
                  <c:v>0.7890625</c:v>
                </c:pt>
                <c:pt idx="405">
                  <c:v>0.791015625</c:v>
                </c:pt>
                <c:pt idx="406">
                  <c:v>0.79296875</c:v>
                </c:pt>
                <c:pt idx="407">
                  <c:v>0.794921875</c:v>
                </c:pt>
                <c:pt idx="408">
                  <c:v>0.796875</c:v>
                </c:pt>
                <c:pt idx="409">
                  <c:v>0.798828125</c:v>
                </c:pt>
                <c:pt idx="410">
                  <c:v>0.80078125</c:v>
                </c:pt>
                <c:pt idx="411">
                  <c:v>0.802734375</c:v>
                </c:pt>
                <c:pt idx="412">
                  <c:v>0.8046875</c:v>
                </c:pt>
                <c:pt idx="413">
                  <c:v>0.806640625</c:v>
                </c:pt>
                <c:pt idx="414">
                  <c:v>0.80859375</c:v>
                </c:pt>
                <c:pt idx="415">
                  <c:v>0.810546875</c:v>
                </c:pt>
                <c:pt idx="416">
                  <c:v>0.8125</c:v>
                </c:pt>
                <c:pt idx="417">
                  <c:v>0.814453125</c:v>
                </c:pt>
                <c:pt idx="418">
                  <c:v>0.81640625</c:v>
                </c:pt>
                <c:pt idx="419">
                  <c:v>0.818359375</c:v>
                </c:pt>
                <c:pt idx="420">
                  <c:v>0.8203125</c:v>
                </c:pt>
                <c:pt idx="421">
                  <c:v>0.822265625</c:v>
                </c:pt>
                <c:pt idx="422">
                  <c:v>0.82421875</c:v>
                </c:pt>
                <c:pt idx="423">
                  <c:v>0.826171875</c:v>
                </c:pt>
                <c:pt idx="424">
                  <c:v>0.828125</c:v>
                </c:pt>
                <c:pt idx="425">
                  <c:v>0.830078125</c:v>
                </c:pt>
                <c:pt idx="426">
                  <c:v>0.83203125</c:v>
                </c:pt>
                <c:pt idx="427">
                  <c:v>0.833984375</c:v>
                </c:pt>
                <c:pt idx="428">
                  <c:v>0.8359375</c:v>
                </c:pt>
                <c:pt idx="429">
                  <c:v>0.837890625</c:v>
                </c:pt>
                <c:pt idx="430">
                  <c:v>0.83984375</c:v>
                </c:pt>
                <c:pt idx="431">
                  <c:v>0.841796875</c:v>
                </c:pt>
                <c:pt idx="432">
                  <c:v>0.84375</c:v>
                </c:pt>
                <c:pt idx="433">
                  <c:v>0.845703125</c:v>
                </c:pt>
                <c:pt idx="434">
                  <c:v>0.84765625</c:v>
                </c:pt>
                <c:pt idx="435">
                  <c:v>0.849609375</c:v>
                </c:pt>
                <c:pt idx="436">
                  <c:v>0.8515625</c:v>
                </c:pt>
                <c:pt idx="437">
                  <c:v>0.853515625</c:v>
                </c:pt>
                <c:pt idx="438">
                  <c:v>0.85546875</c:v>
                </c:pt>
                <c:pt idx="439">
                  <c:v>0.857421875</c:v>
                </c:pt>
                <c:pt idx="440">
                  <c:v>0.859375</c:v>
                </c:pt>
                <c:pt idx="441">
                  <c:v>0.861328125</c:v>
                </c:pt>
                <c:pt idx="442">
                  <c:v>0.86328125</c:v>
                </c:pt>
                <c:pt idx="443">
                  <c:v>0.865234375</c:v>
                </c:pt>
                <c:pt idx="444">
                  <c:v>0.8671875</c:v>
                </c:pt>
                <c:pt idx="445">
                  <c:v>0.869140625</c:v>
                </c:pt>
                <c:pt idx="446">
                  <c:v>0.87109375</c:v>
                </c:pt>
                <c:pt idx="447">
                  <c:v>0.873046875</c:v>
                </c:pt>
                <c:pt idx="448">
                  <c:v>0.875</c:v>
                </c:pt>
                <c:pt idx="449">
                  <c:v>0.876953125</c:v>
                </c:pt>
                <c:pt idx="450">
                  <c:v>0.87890625</c:v>
                </c:pt>
                <c:pt idx="451">
                  <c:v>0.880859375</c:v>
                </c:pt>
                <c:pt idx="452">
                  <c:v>0.8828125</c:v>
                </c:pt>
                <c:pt idx="453">
                  <c:v>0.884765625</c:v>
                </c:pt>
                <c:pt idx="454">
                  <c:v>0.88671875</c:v>
                </c:pt>
                <c:pt idx="455">
                  <c:v>0.888671875</c:v>
                </c:pt>
                <c:pt idx="456">
                  <c:v>0.890625</c:v>
                </c:pt>
                <c:pt idx="457">
                  <c:v>0.892578125</c:v>
                </c:pt>
                <c:pt idx="458">
                  <c:v>0.89453125</c:v>
                </c:pt>
                <c:pt idx="459">
                  <c:v>0.896484375</c:v>
                </c:pt>
                <c:pt idx="460">
                  <c:v>0.8984375</c:v>
                </c:pt>
                <c:pt idx="461">
                  <c:v>0.900390625</c:v>
                </c:pt>
                <c:pt idx="462">
                  <c:v>0.90234375</c:v>
                </c:pt>
                <c:pt idx="463">
                  <c:v>0.904296875</c:v>
                </c:pt>
                <c:pt idx="464">
                  <c:v>0.90625</c:v>
                </c:pt>
                <c:pt idx="465">
                  <c:v>0.908203125</c:v>
                </c:pt>
                <c:pt idx="466">
                  <c:v>0.91015625</c:v>
                </c:pt>
                <c:pt idx="467">
                  <c:v>0.912109375</c:v>
                </c:pt>
                <c:pt idx="468">
                  <c:v>0.9140625</c:v>
                </c:pt>
                <c:pt idx="469">
                  <c:v>0.916015625</c:v>
                </c:pt>
                <c:pt idx="470">
                  <c:v>0.91796875</c:v>
                </c:pt>
                <c:pt idx="471">
                  <c:v>0.919921875</c:v>
                </c:pt>
                <c:pt idx="472">
                  <c:v>0.921875</c:v>
                </c:pt>
                <c:pt idx="473">
                  <c:v>0.923828125</c:v>
                </c:pt>
                <c:pt idx="474">
                  <c:v>0.92578125</c:v>
                </c:pt>
                <c:pt idx="475">
                  <c:v>0.927734375</c:v>
                </c:pt>
                <c:pt idx="476">
                  <c:v>0.9296875</c:v>
                </c:pt>
                <c:pt idx="477">
                  <c:v>0.931640625</c:v>
                </c:pt>
                <c:pt idx="478">
                  <c:v>0.93359375</c:v>
                </c:pt>
                <c:pt idx="479">
                  <c:v>0.935546875</c:v>
                </c:pt>
                <c:pt idx="480">
                  <c:v>0.9375</c:v>
                </c:pt>
                <c:pt idx="481">
                  <c:v>0.939453125</c:v>
                </c:pt>
                <c:pt idx="482">
                  <c:v>0.94140625</c:v>
                </c:pt>
                <c:pt idx="483">
                  <c:v>0.943359375</c:v>
                </c:pt>
                <c:pt idx="484">
                  <c:v>0.9453125</c:v>
                </c:pt>
                <c:pt idx="485">
                  <c:v>0.947265625</c:v>
                </c:pt>
                <c:pt idx="486">
                  <c:v>0.94921875</c:v>
                </c:pt>
                <c:pt idx="487">
                  <c:v>0.951171875</c:v>
                </c:pt>
                <c:pt idx="488">
                  <c:v>0.953125</c:v>
                </c:pt>
                <c:pt idx="489">
                  <c:v>0.955078125</c:v>
                </c:pt>
                <c:pt idx="490">
                  <c:v>0.95703125</c:v>
                </c:pt>
                <c:pt idx="491">
                  <c:v>0.958984375</c:v>
                </c:pt>
                <c:pt idx="492">
                  <c:v>0.9609375</c:v>
                </c:pt>
                <c:pt idx="493">
                  <c:v>0.962890625</c:v>
                </c:pt>
                <c:pt idx="494">
                  <c:v>0.96484375</c:v>
                </c:pt>
                <c:pt idx="495">
                  <c:v>0.966796875</c:v>
                </c:pt>
                <c:pt idx="496">
                  <c:v>0.96875</c:v>
                </c:pt>
                <c:pt idx="497">
                  <c:v>0.970703125</c:v>
                </c:pt>
                <c:pt idx="498">
                  <c:v>0.97265625</c:v>
                </c:pt>
                <c:pt idx="499">
                  <c:v>0.974609375</c:v>
                </c:pt>
                <c:pt idx="500">
                  <c:v>0.9765625</c:v>
                </c:pt>
                <c:pt idx="501">
                  <c:v>0.978515625</c:v>
                </c:pt>
                <c:pt idx="502">
                  <c:v>0.98046875</c:v>
                </c:pt>
                <c:pt idx="503">
                  <c:v>0.982421875</c:v>
                </c:pt>
                <c:pt idx="504">
                  <c:v>0.984375</c:v>
                </c:pt>
                <c:pt idx="505">
                  <c:v>0.986328125</c:v>
                </c:pt>
                <c:pt idx="506">
                  <c:v>0.98828125</c:v>
                </c:pt>
                <c:pt idx="507">
                  <c:v>0.990234375</c:v>
                </c:pt>
                <c:pt idx="508">
                  <c:v>0.9921875</c:v>
                </c:pt>
                <c:pt idx="509">
                  <c:v>0.994140625</c:v>
                </c:pt>
                <c:pt idx="510">
                  <c:v>0.99609375</c:v>
                </c:pt>
                <c:pt idx="511">
                  <c:v>0.998046875</c:v>
                </c:pt>
                <c:pt idx="512">
                  <c:v>1.0</c:v>
                </c:pt>
                <c:pt idx="513">
                  <c:v>1.001953125</c:v>
                </c:pt>
                <c:pt idx="514">
                  <c:v>1.00390625</c:v>
                </c:pt>
                <c:pt idx="515">
                  <c:v>1.005859375</c:v>
                </c:pt>
                <c:pt idx="516">
                  <c:v>1.0078125</c:v>
                </c:pt>
                <c:pt idx="517">
                  <c:v>1.009765625</c:v>
                </c:pt>
                <c:pt idx="518">
                  <c:v>1.01171875</c:v>
                </c:pt>
                <c:pt idx="519">
                  <c:v>1.013671875</c:v>
                </c:pt>
                <c:pt idx="520">
                  <c:v>1.015625</c:v>
                </c:pt>
                <c:pt idx="521">
                  <c:v>1.017578125</c:v>
                </c:pt>
                <c:pt idx="522">
                  <c:v>1.01953125</c:v>
                </c:pt>
                <c:pt idx="523">
                  <c:v>1.021484375</c:v>
                </c:pt>
                <c:pt idx="524">
                  <c:v>1.0234375</c:v>
                </c:pt>
                <c:pt idx="525">
                  <c:v>1.025390625</c:v>
                </c:pt>
                <c:pt idx="526">
                  <c:v>1.02734375</c:v>
                </c:pt>
                <c:pt idx="527">
                  <c:v>1.029296875</c:v>
                </c:pt>
                <c:pt idx="528">
                  <c:v>1.03125</c:v>
                </c:pt>
                <c:pt idx="529">
                  <c:v>1.033203125</c:v>
                </c:pt>
                <c:pt idx="530">
                  <c:v>1.03515625</c:v>
                </c:pt>
                <c:pt idx="531">
                  <c:v>1.037109375</c:v>
                </c:pt>
                <c:pt idx="532">
                  <c:v>1.0390625</c:v>
                </c:pt>
                <c:pt idx="533">
                  <c:v>1.041015625</c:v>
                </c:pt>
                <c:pt idx="534">
                  <c:v>1.04296875</c:v>
                </c:pt>
                <c:pt idx="535">
                  <c:v>1.044921875</c:v>
                </c:pt>
                <c:pt idx="536">
                  <c:v>1.046875</c:v>
                </c:pt>
                <c:pt idx="537">
                  <c:v>1.048828125</c:v>
                </c:pt>
                <c:pt idx="538">
                  <c:v>1.05078125</c:v>
                </c:pt>
                <c:pt idx="539">
                  <c:v>1.052734375</c:v>
                </c:pt>
                <c:pt idx="540">
                  <c:v>1.0546875</c:v>
                </c:pt>
                <c:pt idx="541">
                  <c:v>1.056640625</c:v>
                </c:pt>
                <c:pt idx="542">
                  <c:v>1.05859375</c:v>
                </c:pt>
                <c:pt idx="543">
                  <c:v>1.060546875</c:v>
                </c:pt>
                <c:pt idx="544">
                  <c:v>1.0625</c:v>
                </c:pt>
                <c:pt idx="545">
                  <c:v>1.064453125</c:v>
                </c:pt>
                <c:pt idx="546">
                  <c:v>1.06640625</c:v>
                </c:pt>
                <c:pt idx="547">
                  <c:v>1.068359375</c:v>
                </c:pt>
                <c:pt idx="548">
                  <c:v>1.0703125</c:v>
                </c:pt>
                <c:pt idx="549">
                  <c:v>1.072265625</c:v>
                </c:pt>
                <c:pt idx="550">
                  <c:v>1.07421875</c:v>
                </c:pt>
                <c:pt idx="551">
                  <c:v>1.076171875</c:v>
                </c:pt>
                <c:pt idx="552">
                  <c:v>1.078125</c:v>
                </c:pt>
                <c:pt idx="553">
                  <c:v>1.080078125</c:v>
                </c:pt>
                <c:pt idx="554">
                  <c:v>1.08203125</c:v>
                </c:pt>
                <c:pt idx="555">
                  <c:v>1.083984375</c:v>
                </c:pt>
                <c:pt idx="556">
                  <c:v>1.0859375</c:v>
                </c:pt>
                <c:pt idx="557">
                  <c:v>1.087890625</c:v>
                </c:pt>
                <c:pt idx="558">
                  <c:v>1.08984375</c:v>
                </c:pt>
                <c:pt idx="559">
                  <c:v>1.091796875</c:v>
                </c:pt>
                <c:pt idx="560">
                  <c:v>1.09375</c:v>
                </c:pt>
                <c:pt idx="561">
                  <c:v>1.095703125</c:v>
                </c:pt>
                <c:pt idx="562">
                  <c:v>1.09765625</c:v>
                </c:pt>
                <c:pt idx="563">
                  <c:v>1.099609375</c:v>
                </c:pt>
                <c:pt idx="564">
                  <c:v>1.1015625</c:v>
                </c:pt>
                <c:pt idx="565">
                  <c:v>1.103515625</c:v>
                </c:pt>
                <c:pt idx="566">
                  <c:v>1.10546875</c:v>
                </c:pt>
                <c:pt idx="567">
                  <c:v>1.107421875</c:v>
                </c:pt>
                <c:pt idx="568">
                  <c:v>1.109375</c:v>
                </c:pt>
                <c:pt idx="569">
                  <c:v>1.111328125</c:v>
                </c:pt>
                <c:pt idx="570">
                  <c:v>1.11328125</c:v>
                </c:pt>
                <c:pt idx="571">
                  <c:v>1.115234375</c:v>
                </c:pt>
                <c:pt idx="572">
                  <c:v>1.1171875</c:v>
                </c:pt>
                <c:pt idx="573">
                  <c:v>1.119140625</c:v>
                </c:pt>
                <c:pt idx="574">
                  <c:v>1.12109375</c:v>
                </c:pt>
                <c:pt idx="575">
                  <c:v>1.123046875</c:v>
                </c:pt>
                <c:pt idx="576">
                  <c:v>1.125</c:v>
                </c:pt>
                <c:pt idx="577">
                  <c:v>1.126953125</c:v>
                </c:pt>
                <c:pt idx="578">
                  <c:v>1.12890625</c:v>
                </c:pt>
                <c:pt idx="579">
                  <c:v>1.130859375</c:v>
                </c:pt>
                <c:pt idx="580">
                  <c:v>1.1328125</c:v>
                </c:pt>
                <c:pt idx="581">
                  <c:v>1.134765625</c:v>
                </c:pt>
                <c:pt idx="582">
                  <c:v>1.13671875</c:v>
                </c:pt>
                <c:pt idx="583">
                  <c:v>1.138671875</c:v>
                </c:pt>
                <c:pt idx="584">
                  <c:v>1.140625</c:v>
                </c:pt>
                <c:pt idx="585">
                  <c:v>1.142578125</c:v>
                </c:pt>
                <c:pt idx="586">
                  <c:v>1.14453125</c:v>
                </c:pt>
                <c:pt idx="587">
                  <c:v>1.146484375</c:v>
                </c:pt>
                <c:pt idx="588">
                  <c:v>1.1484375</c:v>
                </c:pt>
                <c:pt idx="589">
                  <c:v>1.150390625</c:v>
                </c:pt>
                <c:pt idx="590">
                  <c:v>1.15234375</c:v>
                </c:pt>
                <c:pt idx="591">
                  <c:v>1.154296875</c:v>
                </c:pt>
                <c:pt idx="592">
                  <c:v>1.15625</c:v>
                </c:pt>
                <c:pt idx="593">
                  <c:v>1.158203125</c:v>
                </c:pt>
                <c:pt idx="594">
                  <c:v>1.16015625</c:v>
                </c:pt>
                <c:pt idx="595">
                  <c:v>1.162109375</c:v>
                </c:pt>
                <c:pt idx="596">
                  <c:v>1.1640625</c:v>
                </c:pt>
                <c:pt idx="597">
                  <c:v>1.166015625</c:v>
                </c:pt>
                <c:pt idx="598">
                  <c:v>1.16796875</c:v>
                </c:pt>
                <c:pt idx="599">
                  <c:v>1.169921875</c:v>
                </c:pt>
                <c:pt idx="600">
                  <c:v>1.171875</c:v>
                </c:pt>
                <c:pt idx="601">
                  <c:v>1.173828125</c:v>
                </c:pt>
                <c:pt idx="602">
                  <c:v>1.17578125</c:v>
                </c:pt>
                <c:pt idx="603">
                  <c:v>1.177734375</c:v>
                </c:pt>
                <c:pt idx="604">
                  <c:v>1.1796875</c:v>
                </c:pt>
                <c:pt idx="605">
                  <c:v>1.181640625</c:v>
                </c:pt>
                <c:pt idx="606">
                  <c:v>1.18359375</c:v>
                </c:pt>
                <c:pt idx="607">
                  <c:v>1.185546875</c:v>
                </c:pt>
                <c:pt idx="608">
                  <c:v>1.1875</c:v>
                </c:pt>
                <c:pt idx="609">
                  <c:v>1.189453125</c:v>
                </c:pt>
                <c:pt idx="610">
                  <c:v>1.19140625</c:v>
                </c:pt>
                <c:pt idx="611">
                  <c:v>1.193359375</c:v>
                </c:pt>
                <c:pt idx="612">
                  <c:v>1.1953125</c:v>
                </c:pt>
                <c:pt idx="613">
                  <c:v>1.197265625</c:v>
                </c:pt>
                <c:pt idx="614">
                  <c:v>1.19921875</c:v>
                </c:pt>
                <c:pt idx="615">
                  <c:v>1.201171875</c:v>
                </c:pt>
                <c:pt idx="616">
                  <c:v>1.203125</c:v>
                </c:pt>
                <c:pt idx="617">
                  <c:v>1.205078125</c:v>
                </c:pt>
                <c:pt idx="618">
                  <c:v>1.20703125</c:v>
                </c:pt>
                <c:pt idx="619">
                  <c:v>1.208984375</c:v>
                </c:pt>
                <c:pt idx="620">
                  <c:v>1.2109375</c:v>
                </c:pt>
                <c:pt idx="621">
                  <c:v>1.212890625</c:v>
                </c:pt>
                <c:pt idx="622">
                  <c:v>1.21484375</c:v>
                </c:pt>
                <c:pt idx="623">
                  <c:v>1.216796875</c:v>
                </c:pt>
                <c:pt idx="624">
                  <c:v>1.21875</c:v>
                </c:pt>
                <c:pt idx="625">
                  <c:v>1.220703125</c:v>
                </c:pt>
                <c:pt idx="626">
                  <c:v>1.22265625</c:v>
                </c:pt>
                <c:pt idx="627">
                  <c:v>1.224609375</c:v>
                </c:pt>
                <c:pt idx="628">
                  <c:v>1.2265625</c:v>
                </c:pt>
                <c:pt idx="629">
                  <c:v>1.228515625</c:v>
                </c:pt>
                <c:pt idx="630">
                  <c:v>1.23046875</c:v>
                </c:pt>
                <c:pt idx="631">
                  <c:v>1.232421875</c:v>
                </c:pt>
                <c:pt idx="632">
                  <c:v>1.234375</c:v>
                </c:pt>
                <c:pt idx="633">
                  <c:v>1.236328125</c:v>
                </c:pt>
                <c:pt idx="634">
                  <c:v>1.23828125</c:v>
                </c:pt>
                <c:pt idx="635">
                  <c:v>1.240234375</c:v>
                </c:pt>
                <c:pt idx="636">
                  <c:v>1.2421875</c:v>
                </c:pt>
                <c:pt idx="637">
                  <c:v>1.244140625</c:v>
                </c:pt>
                <c:pt idx="638">
                  <c:v>1.24609375</c:v>
                </c:pt>
                <c:pt idx="639">
                  <c:v>1.248046875</c:v>
                </c:pt>
                <c:pt idx="640">
                  <c:v>1.25</c:v>
                </c:pt>
                <c:pt idx="641">
                  <c:v>1.251953125</c:v>
                </c:pt>
                <c:pt idx="642">
                  <c:v>1.25390625</c:v>
                </c:pt>
                <c:pt idx="643">
                  <c:v>1.255859375</c:v>
                </c:pt>
                <c:pt idx="644">
                  <c:v>1.2578125</c:v>
                </c:pt>
                <c:pt idx="645">
                  <c:v>1.259765625</c:v>
                </c:pt>
                <c:pt idx="646">
                  <c:v>1.26171875</c:v>
                </c:pt>
                <c:pt idx="647">
                  <c:v>1.263671875</c:v>
                </c:pt>
                <c:pt idx="648">
                  <c:v>1.265625</c:v>
                </c:pt>
                <c:pt idx="649">
                  <c:v>1.267578125</c:v>
                </c:pt>
                <c:pt idx="650">
                  <c:v>1.26953125</c:v>
                </c:pt>
                <c:pt idx="651">
                  <c:v>1.271484375</c:v>
                </c:pt>
                <c:pt idx="652">
                  <c:v>1.2734375</c:v>
                </c:pt>
                <c:pt idx="653">
                  <c:v>1.275390625</c:v>
                </c:pt>
                <c:pt idx="654">
                  <c:v>1.27734375</c:v>
                </c:pt>
                <c:pt idx="655">
                  <c:v>1.279296875</c:v>
                </c:pt>
                <c:pt idx="656">
                  <c:v>1.28125</c:v>
                </c:pt>
                <c:pt idx="657">
                  <c:v>1.283203125</c:v>
                </c:pt>
              </c:numCache>
            </c:numRef>
          </c:xVal>
          <c:yVal>
            <c:numRef>
              <c:f>'[arie zelbiobianchen.xls]zelbio31074'!$J$7:$J$664</c:f>
              <c:numCache>
                <c:formatCode>General</c:formatCode>
                <c:ptCount val="658"/>
                <c:pt idx="0">
                  <c:v>0.0</c:v>
                </c:pt>
                <c:pt idx="1">
                  <c:v>115.0953853355243</c:v>
                </c:pt>
                <c:pt idx="2">
                  <c:v>108.1482467947025</c:v>
                </c:pt>
                <c:pt idx="3">
                  <c:v>108.6731962915018</c:v>
                </c:pt>
                <c:pt idx="4">
                  <c:v>102.5632732382414</c:v>
                </c:pt>
                <c:pt idx="5">
                  <c:v>106.9257130668395</c:v>
                </c:pt>
                <c:pt idx="6">
                  <c:v>106.860993796011</c:v>
                </c:pt>
                <c:pt idx="7">
                  <c:v>102.1262315731123</c:v>
                </c:pt>
                <c:pt idx="8">
                  <c:v>105.1323047458773</c:v>
                </c:pt>
                <c:pt idx="9">
                  <c:v>101.5555665219243</c:v>
                </c:pt>
                <c:pt idx="10">
                  <c:v>100.538502560538</c:v>
                </c:pt>
                <c:pt idx="11">
                  <c:v>104.7594664700328</c:v>
                </c:pt>
                <c:pt idx="12">
                  <c:v>103.8213028620101</c:v>
                </c:pt>
                <c:pt idx="13">
                  <c:v>105.7090502897094</c:v>
                </c:pt>
                <c:pt idx="14">
                  <c:v>104.1989260473384</c:v>
                </c:pt>
                <c:pt idx="15">
                  <c:v>104.154316233366</c:v>
                </c:pt>
                <c:pt idx="16">
                  <c:v>97.95766243401473</c:v>
                </c:pt>
                <c:pt idx="17">
                  <c:v>99.97260474661175</c:v>
                </c:pt>
                <c:pt idx="18">
                  <c:v>100.4316190496645</c:v>
                </c:pt>
                <c:pt idx="19">
                  <c:v>100.803327843673</c:v>
                </c:pt>
                <c:pt idx="20">
                  <c:v>96.95537402158054</c:v>
                </c:pt>
                <c:pt idx="21">
                  <c:v>103.6978265059739</c:v>
                </c:pt>
                <c:pt idx="22">
                  <c:v>101.5973486608413</c:v>
                </c:pt>
                <c:pt idx="23">
                  <c:v>102.7329782412584</c:v>
                </c:pt>
                <c:pt idx="24">
                  <c:v>101.1033183370941</c:v>
                </c:pt>
                <c:pt idx="25">
                  <c:v>101.7379620089672</c:v>
                </c:pt>
                <c:pt idx="26">
                  <c:v>102.0429477301117</c:v>
                </c:pt>
                <c:pt idx="27">
                  <c:v>103.727464422469</c:v>
                </c:pt>
                <c:pt idx="28">
                  <c:v>102.1795207806427</c:v>
                </c:pt>
                <c:pt idx="29">
                  <c:v>93.30937836251341</c:v>
                </c:pt>
                <c:pt idx="30">
                  <c:v>99.20543027732477</c:v>
                </c:pt>
                <c:pt idx="31">
                  <c:v>100.581448738487</c:v>
                </c:pt>
                <c:pt idx="32">
                  <c:v>100.6168416312839</c:v>
                </c:pt>
                <c:pt idx="33">
                  <c:v>104.8334641690837</c:v>
                </c:pt>
                <c:pt idx="34">
                  <c:v>96.4966594365394</c:v>
                </c:pt>
                <c:pt idx="35">
                  <c:v>100.9000978800216</c:v>
                </c:pt>
                <c:pt idx="36">
                  <c:v>95.88948724112531</c:v>
                </c:pt>
                <c:pt idx="37">
                  <c:v>103.5596384708406</c:v>
                </c:pt>
                <c:pt idx="38">
                  <c:v>98.40273577440708</c:v>
                </c:pt>
                <c:pt idx="39">
                  <c:v>98.50274319302227</c:v>
                </c:pt>
                <c:pt idx="40">
                  <c:v>103.3865212209725</c:v>
                </c:pt>
                <c:pt idx="41">
                  <c:v>97.85641255092179</c:v>
                </c:pt>
                <c:pt idx="42">
                  <c:v>98.65923664478152</c:v>
                </c:pt>
                <c:pt idx="43">
                  <c:v>91.03166202221557</c:v>
                </c:pt>
                <c:pt idx="44">
                  <c:v>100.7163089158157</c:v>
                </c:pt>
                <c:pt idx="45">
                  <c:v>98.3345254780916</c:v>
                </c:pt>
                <c:pt idx="46">
                  <c:v>100.3159040570665</c:v>
                </c:pt>
                <c:pt idx="47">
                  <c:v>99.79274431288989</c:v>
                </c:pt>
                <c:pt idx="48">
                  <c:v>99.94733836704641</c:v>
                </c:pt>
                <c:pt idx="49">
                  <c:v>101.1233995134323</c:v>
                </c:pt>
                <c:pt idx="50">
                  <c:v>98.3971513757719</c:v>
                </c:pt>
                <c:pt idx="51">
                  <c:v>98.13861129634773</c:v>
                </c:pt>
                <c:pt idx="52">
                  <c:v>97.61176772900826</c:v>
                </c:pt>
                <c:pt idx="53">
                  <c:v>98.87999945502179</c:v>
                </c:pt>
                <c:pt idx="54">
                  <c:v>99.21782987132608</c:v>
                </c:pt>
                <c:pt idx="55">
                  <c:v>101.3899240910594</c:v>
                </c:pt>
                <c:pt idx="56">
                  <c:v>91.97454161631134</c:v>
                </c:pt>
                <c:pt idx="57">
                  <c:v>100.4466745337907</c:v>
                </c:pt>
                <c:pt idx="58">
                  <c:v>96.75183150015924</c:v>
                </c:pt>
                <c:pt idx="59">
                  <c:v>98.83668225024691</c:v>
                </c:pt>
                <c:pt idx="60">
                  <c:v>100.2711150519554</c:v>
                </c:pt>
                <c:pt idx="61">
                  <c:v>98.41503670728012</c:v>
                </c:pt>
                <c:pt idx="62">
                  <c:v>100.1331281841729</c:v>
                </c:pt>
                <c:pt idx="63">
                  <c:v>100.3567314487097</c:v>
                </c:pt>
                <c:pt idx="64">
                  <c:v>92.94487603839344</c:v>
                </c:pt>
                <c:pt idx="65">
                  <c:v>97.01505076310877</c:v>
                </c:pt>
                <c:pt idx="66">
                  <c:v>97.15654305008874</c:v>
                </c:pt>
                <c:pt idx="67">
                  <c:v>98.37230434637324</c:v>
                </c:pt>
                <c:pt idx="68">
                  <c:v>91.73524444301665</c:v>
                </c:pt>
                <c:pt idx="69">
                  <c:v>98.36910756454128</c:v>
                </c:pt>
                <c:pt idx="70">
                  <c:v>97.54642910072792</c:v>
                </c:pt>
                <c:pt idx="71">
                  <c:v>96.33699590466563</c:v>
                </c:pt>
                <c:pt idx="72">
                  <c:v>97.90800859020285</c:v>
                </c:pt>
                <c:pt idx="73">
                  <c:v>98.18933570653083</c:v>
                </c:pt>
                <c:pt idx="74">
                  <c:v>94.93464708139553</c:v>
                </c:pt>
                <c:pt idx="75">
                  <c:v>96.5705048121781</c:v>
                </c:pt>
                <c:pt idx="76">
                  <c:v>98.54467257611838</c:v>
                </c:pt>
                <c:pt idx="77">
                  <c:v>98.10781479291303</c:v>
                </c:pt>
                <c:pt idx="78">
                  <c:v>95.92277595588759</c:v>
                </c:pt>
                <c:pt idx="79">
                  <c:v>95.97747335026584</c:v>
                </c:pt>
                <c:pt idx="80">
                  <c:v>93.08074564599226</c:v>
                </c:pt>
                <c:pt idx="81">
                  <c:v>99.419235290851</c:v>
                </c:pt>
                <c:pt idx="82">
                  <c:v>94.06545301230658</c:v>
                </c:pt>
                <c:pt idx="83">
                  <c:v>93.45013022689791</c:v>
                </c:pt>
                <c:pt idx="84">
                  <c:v>98.15048941061748</c:v>
                </c:pt>
                <c:pt idx="85">
                  <c:v>96.66578833374838</c:v>
                </c:pt>
                <c:pt idx="86">
                  <c:v>96.15668472561875</c:v>
                </c:pt>
                <c:pt idx="87">
                  <c:v>96.01452739236076</c:v>
                </c:pt>
                <c:pt idx="88">
                  <c:v>101.5978362445585</c:v>
                </c:pt>
                <c:pt idx="89">
                  <c:v>99.94744244123964</c:v>
                </c:pt>
                <c:pt idx="90">
                  <c:v>95.99294878136973</c:v>
                </c:pt>
                <c:pt idx="91">
                  <c:v>97.75626441778783</c:v>
                </c:pt>
                <c:pt idx="92">
                  <c:v>100.0460123012762</c:v>
                </c:pt>
                <c:pt idx="93">
                  <c:v>97.07233993775836</c:v>
                </c:pt>
                <c:pt idx="94">
                  <c:v>100.5698552869718</c:v>
                </c:pt>
                <c:pt idx="95">
                  <c:v>95.27858921721328</c:v>
                </c:pt>
                <c:pt idx="96">
                  <c:v>99.57259290722693</c:v>
                </c:pt>
                <c:pt idx="97">
                  <c:v>97.1132248452775</c:v>
                </c:pt>
                <c:pt idx="98">
                  <c:v>98.75444385835385</c:v>
                </c:pt>
                <c:pt idx="99">
                  <c:v>96.19135031202671</c:v>
                </c:pt>
                <c:pt idx="100">
                  <c:v>91.74561589556373</c:v>
                </c:pt>
                <c:pt idx="101">
                  <c:v>96.24899597378905</c:v>
                </c:pt>
                <c:pt idx="102">
                  <c:v>99.29746314880574</c:v>
                </c:pt>
                <c:pt idx="103">
                  <c:v>98.92743047417042</c:v>
                </c:pt>
                <c:pt idx="104">
                  <c:v>96.59155818413212</c:v>
                </c:pt>
                <c:pt idx="105">
                  <c:v>93.3873347416274</c:v>
                </c:pt>
                <c:pt idx="106">
                  <c:v>98.94985077023316</c:v>
                </c:pt>
                <c:pt idx="107">
                  <c:v>99.66061318580496</c:v>
                </c:pt>
                <c:pt idx="108">
                  <c:v>98.13207786658255</c:v>
                </c:pt>
                <c:pt idx="109">
                  <c:v>94.5342570933575</c:v>
                </c:pt>
                <c:pt idx="110">
                  <c:v>92.99538583967518</c:v>
                </c:pt>
                <c:pt idx="111">
                  <c:v>97.75074877052963</c:v>
                </c:pt>
                <c:pt idx="112">
                  <c:v>98.93551942149757</c:v>
                </c:pt>
                <c:pt idx="113">
                  <c:v>83.60603101119968</c:v>
                </c:pt>
                <c:pt idx="114">
                  <c:v>94.33129349956205</c:v>
                </c:pt>
                <c:pt idx="115">
                  <c:v>89.17190320773281</c:v>
                </c:pt>
                <c:pt idx="116">
                  <c:v>96.81478616622563</c:v>
                </c:pt>
                <c:pt idx="117">
                  <c:v>98.74126757066626</c:v>
                </c:pt>
                <c:pt idx="118">
                  <c:v>87.85739574941901</c:v>
                </c:pt>
                <c:pt idx="119">
                  <c:v>81.62721708112003</c:v>
                </c:pt>
                <c:pt idx="120">
                  <c:v>92.38477472135521</c:v>
                </c:pt>
                <c:pt idx="121">
                  <c:v>96.91092816192218</c:v>
                </c:pt>
                <c:pt idx="122">
                  <c:v>93.82731451389687</c:v>
                </c:pt>
                <c:pt idx="123">
                  <c:v>97.49189179081606</c:v>
                </c:pt>
                <c:pt idx="124">
                  <c:v>90.6929397307831</c:v>
                </c:pt>
                <c:pt idx="125">
                  <c:v>90.04648293041839</c:v>
                </c:pt>
                <c:pt idx="126">
                  <c:v>95.97220186582459</c:v>
                </c:pt>
                <c:pt idx="127">
                  <c:v>92.48834380690701</c:v>
                </c:pt>
                <c:pt idx="128">
                  <c:v>89.73803076780068</c:v>
                </c:pt>
                <c:pt idx="129">
                  <c:v>97.67981157209125</c:v>
                </c:pt>
                <c:pt idx="130">
                  <c:v>94.19562329673171</c:v>
                </c:pt>
                <c:pt idx="131">
                  <c:v>98.01037822983176</c:v>
                </c:pt>
                <c:pt idx="132">
                  <c:v>94.59241336372814</c:v>
                </c:pt>
                <c:pt idx="133">
                  <c:v>94.80666623141158</c:v>
                </c:pt>
                <c:pt idx="134">
                  <c:v>90.56881620593621</c:v>
                </c:pt>
                <c:pt idx="135">
                  <c:v>97.59869224012948</c:v>
                </c:pt>
                <c:pt idx="136">
                  <c:v>93.25072031229126</c:v>
                </c:pt>
                <c:pt idx="137">
                  <c:v>91.32900461177523</c:v>
                </c:pt>
                <c:pt idx="138">
                  <c:v>91.97577395965199</c:v>
                </c:pt>
                <c:pt idx="139">
                  <c:v>96.08065720230557</c:v>
                </c:pt>
                <c:pt idx="140">
                  <c:v>94.78626776282434</c:v>
                </c:pt>
                <c:pt idx="141">
                  <c:v>92.22672516644775</c:v>
                </c:pt>
                <c:pt idx="142">
                  <c:v>97.5070611689666</c:v>
                </c:pt>
                <c:pt idx="143">
                  <c:v>95.36403941452379</c:v>
                </c:pt>
                <c:pt idx="144">
                  <c:v>94.70218695623725</c:v>
                </c:pt>
                <c:pt idx="145">
                  <c:v>96.02280844006667</c:v>
                </c:pt>
                <c:pt idx="146">
                  <c:v>94.60860843698184</c:v>
                </c:pt>
                <c:pt idx="147">
                  <c:v>91.79651990317238</c:v>
                </c:pt>
                <c:pt idx="148">
                  <c:v>96.92155577451443</c:v>
                </c:pt>
                <c:pt idx="149">
                  <c:v>96.89034727397704</c:v>
                </c:pt>
                <c:pt idx="150">
                  <c:v>92.80078039243175</c:v>
                </c:pt>
                <c:pt idx="151">
                  <c:v>93.78255402249944</c:v>
                </c:pt>
                <c:pt idx="152">
                  <c:v>93.42944392841693</c:v>
                </c:pt>
                <c:pt idx="153">
                  <c:v>82.50198632091873</c:v>
                </c:pt>
                <c:pt idx="154">
                  <c:v>95.9359640796491</c:v>
                </c:pt>
                <c:pt idx="155">
                  <c:v>93.83057619762492</c:v>
                </c:pt>
                <c:pt idx="156">
                  <c:v>92.6112536046476</c:v>
                </c:pt>
                <c:pt idx="157">
                  <c:v>96.1612841951954</c:v>
                </c:pt>
                <c:pt idx="158">
                  <c:v>94.86553681359268</c:v>
                </c:pt>
                <c:pt idx="159">
                  <c:v>94.27963277712418</c:v>
                </c:pt>
                <c:pt idx="160">
                  <c:v>95.86789897739714</c:v>
                </c:pt>
                <c:pt idx="161">
                  <c:v>91.30301735892124</c:v>
                </c:pt>
                <c:pt idx="162">
                  <c:v>96.6996492400674</c:v>
                </c:pt>
                <c:pt idx="163">
                  <c:v>91.01350760645077</c:v>
                </c:pt>
                <c:pt idx="164">
                  <c:v>93.26230064232354</c:v>
                </c:pt>
                <c:pt idx="165">
                  <c:v>94.8085258287477</c:v>
                </c:pt>
                <c:pt idx="166">
                  <c:v>91.18562262287075</c:v>
                </c:pt>
                <c:pt idx="167">
                  <c:v>93.73606880205153</c:v>
                </c:pt>
                <c:pt idx="168">
                  <c:v>96.5079768872821</c:v>
                </c:pt>
                <c:pt idx="169">
                  <c:v>94.32897994508195</c:v>
                </c:pt>
                <c:pt idx="170">
                  <c:v>88.05777751295518</c:v>
                </c:pt>
                <c:pt idx="171">
                  <c:v>86.62518609660847</c:v>
                </c:pt>
                <c:pt idx="172">
                  <c:v>92.72976097124505</c:v>
                </c:pt>
                <c:pt idx="173">
                  <c:v>95.72755733994232</c:v>
                </c:pt>
                <c:pt idx="174">
                  <c:v>93.7636257808752</c:v>
                </c:pt>
                <c:pt idx="175">
                  <c:v>94.45897796791868</c:v>
                </c:pt>
                <c:pt idx="176">
                  <c:v>92.65147253030187</c:v>
                </c:pt>
                <c:pt idx="177">
                  <c:v>95.00353130739028</c:v>
                </c:pt>
                <c:pt idx="178">
                  <c:v>94.38385811011634</c:v>
                </c:pt>
                <c:pt idx="179">
                  <c:v>97.61775274598625</c:v>
                </c:pt>
                <c:pt idx="180">
                  <c:v>90.73154741569455</c:v>
                </c:pt>
                <c:pt idx="181">
                  <c:v>92.74463952041647</c:v>
                </c:pt>
                <c:pt idx="182">
                  <c:v>90.92316061282554</c:v>
                </c:pt>
                <c:pt idx="183">
                  <c:v>93.55987778136587</c:v>
                </c:pt>
                <c:pt idx="184">
                  <c:v>92.40255092838437</c:v>
                </c:pt>
                <c:pt idx="185">
                  <c:v>94.18645465783024</c:v>
                </c:pt>
                <c:pt idx="186">
                  <c:v>92.70613469438886</c:v>
                </c:pt>
                <c:pt idx="187">
                  <c:v>96.66134477336442</c:v>
                </c:pt>
                <c:pt idx="188">
                  <c:v>95.57608461153728</c:v>
                </c:pt>
                <c:pt idx="189">
                  <c:v>88.46984456764124</c:v>
                </c:pt>
                <c:pt idx="190">
                  <c:v>90.57680460456225</c:v>
                </c:pt>
                <c:pt idx="191">
                  <c:v>95.09536865188933</c:v>
                </c:pt>
                <c:pt idx="192">
                  <c:v>88.52161811128755</c:v>
                </c:pt>
                <c:pt idx="193">
                  <c:v>94.29284474277182</c:v>
                </c:pt>
                <c:pt idx="194">
                  <c:v>92.34735665238588</c:v>
                </c:pt>
                <c:pt idx="195">
                  <c:v>95.22655540007872</c:v>
                </c:pt>
                <c:pt idx="196">
                  <c:v>94.11720412250132</c:v>
                </c:pt>
                <c:pt idx="197">
                  <c:v>90.71875064904678</c:v>
                </c:pt>
                <c:pt idx="198">
                  <c:v>92.0911405854012</c:v>
                </c:pt>
                <c:pt idx="199">
                  <c:v>93.93560137035371</c:v>
                </c:pt>
                <c:pt idx="200">
                  <c:v>89.6887646974633</c:v>
                </c:pt>
                <c:pt idx="201">
                  <c:v>91.91704495045043</c:v>
                </c:pt>
                <c:pt idx="202">
                  <c:v>89.37677101235701</c:v>
                </c:pt>
                <c:pt idx="203">
                  <c:v>95.66597889680453</c:v>
                </c:pt>
                <c:pt idx="204">
                  <c:v>94.16331155547127</c:v>
                </c:pt>
                <c:pt idx="205">
                  <c:v>84.07076952941574</c:v>
                </c:pt>
                <c:pt idx="206">
                  <c:v>94.58615287395567</c:v>
                </c:pt>
                <c:pt idx="207">
                  <c:v>91.91357286110752</c:v>
                </c:pt>
                <c:pt idx="208">
                  <c:v>94.33642789195318</c:v>
                </c:pt>
                <c:pt idx="209">
                  <c:v>94.01008115574906</c:v>
                </c:pt>
                <c:pt idx="210">
                  <c:v>96.03385372694725</c:v>
                </c:pt>
                <c:pt idx="211">
                  <c:v>93.03525270936022</c:v>
                </c:pt>
                <c:pt idx="212">
                  <c:v>83.89062365457158</c:v>
                </c:pt>
                <c:pt idx="213">
                  <c:v>95.13416492804877</c:v>
                </c:pt>
                <c:pt idx="214">
                  <c:v>91.52668308472006</c:v>
                </c:pt>
                <c:pt idx="215">
                  <c:v>92.8203345550334</c:v>
                </c:pt>
                <c:pt idx="216">
                  <c:v>92.2565394297905</c:v>
                </c:pt>
                <c:pt idx="217">
                  <c:v>93.34622393863868</c:v>
                </c:pt>
                <c:pt idx="218">
                  <c:v>94.21151854235178</c:v>
                </c:pt>
                <c:pt idx="219">
                  <c:v>92.65699662652946</c:v>
                </c:pt>
                <c:pt idx="220">
                  <c:v>90.2994829841022</c:v>
                </c:pt>
                <c:pt idx="221">
                  <c:v>94.42403556164586</c:v>
                </c:pt>
                <c:pt idx="222">
                  <c:v>93.5655178659978</c:v>
                </c:pt>
                <c:pt idx="223">
                  <c:v>93.88327023240676</c:v>
                </c:pt>
                <c:pt idx="224">
                  <c:v>91.50924757897706</c:v>
                </c:pt>
                <c:pt idx="225">
                  <c:v>93.94169699777287</c:v>
                </c:pt>
                <c:pt idx="226">
                  <c:v>93.42548252993616</c:v>
                </c:pt>
                <c:pt idx="227">
                  <c:v>92.75294426510602</c:v>
                </c:pt>
                <c:pt idx="228">
                  <c:v>88.6655819722302</c:v>
                </c:pt>
                <c:pt idx="229">
                  <c:v>94.12293819633139</c:v>
                </c:pt>
                <c:pt idx="230">
                  <c:v>93.97792421635628</c:v>
                </c:pt>
                <c:pt idx="231">
                  <c:v>95.6804242903353</c:v>
                </c:pt>
                <c:pt idx="232">
                  <c:v>92.95655197059581</c:v>
                </c:pt>
                <c:pt idx="233">
                  <c:v>91.19974193318313</c:v>
                </c:pt>
                <c:pt idx="234">
                  <c:v>89.03165816883584</c:v>
                </c:pt>
                <c:pt idx="235">
                  <c:v>95.01897646343549</c:v>
                </c:pt>
                <c:pt idx="236">
                  <c:v>94.35571980798667</c:v>
                </c:pt>
                <c:pt idx="237">
                  <c:v>89.39145430419833</c:v>
                </c:pt>
                <c:pt idx="238">
                  <c:v>92.59993241430228</c:v>
                </c:pt>
                <c:pt idx="239">
                  <c:v>95.12376191605395</c:v>
                </c:pt>
                <c:pt idx="240">
                  <c:v>93.14936968140816</c:v>
                </c:pt>
                <c:pt idx="241">
                  <c:v>88.46217800047016</c:v>
                </c:pt>
                <c:pt idx="242">
                  <c:v>95.32464318926956</c:v>
                </c:pt>
                <c:pt idx="243">
                  <c:v>88.01130970217536</c:v>
                </c:pt>
                <c:pt idx="244">
                  <c:v>95.58818698855259</c:v>
                </c:pt>
                <c:pt idx="245">
                  <c:v>88.10953906754101</c:v>
                </c:pt>
                <c:pt idx="246">
                  <c:v>93.63503873734243</c:v>
                </c:pt>
                <c:pt idx="247">
                  <c:v>94.54509859788702</c:v>
                </c:pt>
                <c:pt idx="248">
                  <c:v>87.86708577873158</c:v>
                </c:pt>
                <c:pt idx="249">
                  <c:v>89.51934591103224</c:v>
                </c:pt>
                <c:pt idx="250">
                  <c:v>92.61589108060876</c:v>
                </c:pt>
                <c:pt idx="251">
                  <c:v>89.10619196484454</c:v>
                </c:pt>
                <c:pt idx="252">
                  <c:v>92.25101706691775</c:v>
                </c:pt>
                <c:pt idx="253">
                  <c:v>93.91435648896008</c:v>
                </c:pt>
                <c:pt idx="254">
                  <c:v>95.2262289711562</c:v>
                </c:pt>
                <c:pt idx="255">
                  <c:v>94.33674801180004</c:v>
                </c:pt>
                <c:pt idx="256">
                  <c:v>92.47878172754662</c:v>
                </c:pt>
                <c:pt idx="257">
                  <c:v>94.78250759860629</c:v>
                </c:pt>
                <c:pt idx="258">
                  <c:v>92.47878172754679</c:v>
                </c:pt>
                <c:pt idx="259">
                  <c:v>94.33674801179968</c:v>
                </c:pt>
                <c:pt idx="260">
                  <c:v>95.22622897115627</c:v>
                </c:pt>
                <c:pt idx="261">
                  <c:v>93.91435648895985</c:v>
                </c:pt>
                <c:pt idx="262">
                  <c:v>92.25101706691762</c:v>
                </c:pt>
                <c:pt idx="263">
                  <c:v>89.10619196484427</c:v>
                </c:pt>
                <c:pt idx="264">
                  <c:v>92.61589108060861</c:v>
                </c:pt>
                <c:pt idx="265">
                  <c:v>89.5193459110321</c:v>
                </c:pt>
                <c:pt idx="266">
                  <c:v>87.86708577873172</c:v>
                </c:pt>
                <c:pt idx="267">
                  <c:v>94.54509859788689</c:v>
                </c:pt>
                <c:pt idx="268">
                  <c:v>93.63503873734257</c:v>
                </c:pt>
                <c:pt idx="269">
                  <c:v>88.10953906754078</c:v>
                </c:pt>
                <c:pt idx="270">
                  <c:v>95.58818698855268</c:v>
                </c:pt>
                <c:pt idx="271">
                  <c:v>88.01130970217491</c:v>
                </c:pt>
                <c:pt idx="272">
                  <c:v>95.32464318926956</c:v>
                </c:pt>
                <c:pt idx="273">
                  <c:v>88.46217800047006</c:v>
                </c:pt>
                <c:pt idx="274">
                  <c:v>93.14936968140825</c:v>
                </c:pt>
                <c:pt idx="275">
                  <c:v>95.12376191605392</c:v>
                </c:pt>
                <c:pt idx="276">
                  <c:v>92.59993241430228</c:v>
                </c:pt>
                <c:pt idx="277">
                  <c:v>89.39145430419796</c:v>
                </c:pt>
                <c:pt idx="278">
                  <c:v>94.35571980798667</c:v>
                </c:pt>
                <c:pt idx="279">
                  <c:v>95.01897646343548</c:v>
                </c:pt>
                <c:pt idx="280">
                  <c:v>89.03165816883557</c:v>
                </c:pt>
                <c:pt idx="281">
                  <c:v>91.19974193318296</c:v>
                </c:pt>
                <c:pt idx="282">
                  <c:v>92.95655197059571</c:v>
                </c:pt>
                <c:pt idx="283">
                  <c:v>95.68042429033526</c:v>
                </c:pt>
                <c:pt idx="284">
                  <c:v>93.97792421635623</c:v>
                </c:pt>
                <c:pt idx="285">
                  <c:v>94.12293819633142</c:v>
                </c:pt>
                <c:pt idx="286">
                  <c:v>88.66558197223006</c:v>
                </c:pt>
                <c:pt idx="287">
                  <c:v>92.75294426510606</c:v>
                </c:pt>
                <c:pt idx="288">
                  <c:v>93.42548252993609</c:v>
                </c:pt>
                <c:pt idx="289">
                  <c:v>93.94169699777273</c:v>
                </c:pt>
                <c:pt idx="290">
                  <c:v>91.50924757897712</c:v>
                </c:pt>
                <c:pt idx="291">
                  <c:v>93.88327023240687</c:v>
                </c:pt>
                <c:pt idx="292">
                  <c:v>93.5655178659978</c:v>
                </c:pt>
                <c:pt idx="293">
                  <c:v>94.42403556164592</c:v>
                </c:pt>
                <c:pt idx="294">
                  <c:v>90.2994829841022</c:v>
                </c:pt>
                <c:pt idx="295">
                  <c:v>92.65699662652945</c:v>
                </c:pt>
                <c:pt idx="296">
                  <c:v>94.21151854235188</c:v>
                </c:pt>
                <c:pt idx="297">
                  <c:v>93.3462239386387</c:v>
                </c:pt>
                <c:pt idx="298">
                  <c:v>92.2565394297905</c:v>
                </c:pt>
                <c:pt idx="299">
                  <c:v>92.82033455503343</c:v>
                </c:pt>
                <c:pt idx="300">
                  <c:v>91.52668308472007</c:v>
                </c:pt>
                <c:pt idx="301">
                  <c:v>95.1341649280488</c:v>
                </c:pt>
                <c:pt idx="302">
                  <c:v>83.89062365457158</c:v>
                </c:pt>
                <c:pt idx="303">
                  <c:v>93.03525270936022</c:v>
                </c:pt>
                <c:pt idx="304">
                  <c:v>96.03385372694725</c:v>
                </c:pt>
                <c:pt idx="305">
                  <c:v>94.01008115574901</c:v>
                </c:pt>
                <c:pt idx="306">
                  <c:v>94.33642789195318</c:v>
                </c:pt>
                <c:pt idx="307">
                  <c:v>91.91357286110758</c:v>
                </c:pt>
                <c:pt idx="308">
                  <c:v>94.5861528739557</c:v>
                </c:pt>
                <c:pt idx="309">
                  <c:v>84.07076952941523</c:v>
                </c:pt>
                <c:pt idx="310">
                  <c:v>94.16331155547124</c:v>
                </c:pt>
                <c:pt idx="311">
                  <c:v>95.66597889680456</c:v>
                </c:pt>
                <c:pt idx="312">
                  <c:v>89.37677101235703</c:v>
                </c:pt>
                <c:pt idx="313">
                  <c:v>91.9170449504504</c:v>
                </c:pt>
                <c:pt idx="314">
                  <c:v>89.6887646974633</c:v>
                </c:pt>
                <c:pt idx="315">
                  <c:v>93.93560137035371</c:v>
                </c:pt>
                <c:pt idx="316">
                  <c:v>92.09114058540122</c:v>
                </c:pt>
                <c:pt idx="317">
                  <c:v>90.7187506490469</c:v>
                </c:pt>
                <c:pt idx="318">
                  <c:v>94.11720412250139</c:v>
                </c:pt>
                <c:pt idx="319">
                  <c:v>95.22655540007876</c:v>
                </c:pt>
                <c:pt idx="320">
                  <c:v>92.34735665238585</c:v>
                </c:pt>
                <c:pt idx="321">
                  <c:v>94.29284474277182</c:v>
                </c:pt>
                <c:pt idx="322">
                  <c:v>88.52161811128772</c:v>
                </c:pt>
                <c:pt idx="323">
                  <c:v>95.09536865188936</c:v>
                </c:pt>
                <c:pt idx="324">
                  <c:v>90.57680460456231</c:v>
                </c:pt>
                <c:pt idx="325">
                  <c:v>88.4698445676412</c:v>
                </c:pt>
                <c:pt idx="326">
                  <c:v>95.57608461153731</c:v>
                </c:pt>
                <c:pt idx="327">
                  <c:v>96.66134477336442</c:v>
                </c:pt>
                <c:pt idx="328">
                  <c:v>92.70613469438892</c:v>
                </c:pt>
                <c:pt idx="329">
                  <c:v>94.18645465783027</c:v>
                </c:pt>
                <c:pt idx="330">
                  <c:v>92.40255092838437</c:v>
                </c:pt>
                <c:pt idx="331">
                  <c:v>93.55987778136581</c:v>
                </c:pt>
                <c:pt idx="332">
                  <c:v>90.92316061282558</c:v>
                </c:pt>
                <c:pt idx="333">
                  <c:v>92.7446395204165</c:v>
                </c:pt>
                <c:pt idx="334">
                  <c:v>90.73154741569458</c:v>
                </c:pt>
                <c:pt idx="335">
                  <c:v>97.61775274598625</c:v>
                </c:pt>
                <c:pt idx="336">
                  <c:v>94.38385811011634</c:v>
                </c:pt>
                <c:pt idx="337">
                  <c:v>95.00353130739026</c:v>
                </c:pt>
                <c:pt idx="338">
                  <c:v>92.65147253030185</c:v>
                </c:pt>
                <c:pt idx="339">
                  <c:v>94.45897796791867</c:v>
                </c:pt>
                <c:pt idx="340">
                  <c:v>93.7636257808752</c:v>
                </c:pt>
                <c:pt idx="341">
                  <c:v>95.72755733994233</c:v>
                </c:pt>
                <c:pt idx="342">
                  <c:v>92.72976097124507</c:v>
                </c:pt>
                <c:pt idx="343">
                  <c:v>86.62518609660854</c:v>
                </c:pt>
                <c:pt idx="344">
                  <c:v>88.05777751295528</c:v>
                </c:pt>
                <c:pt idx="345">
                  <c:v>94.32897994508194</c:v>
                </c:pt>
                <c:pt idx="346">
                  <c:v>96.5079768872821</c:v>
                </c:pt>
                <c:pt idx="347">
                  <c:v>93.73606880205156</c:v>
                </c:pt>
                <c:pt idx="348">
                  <c:v>91.18562262287074</c:v>
                </c:pt>
                <c:pt idx="349">
                  <c:v>94.8085258287477</c:v>
                </c:pt>
                <c:pt idx="350">
                  <c:v>93.26230064232354</c:v>
                </c:pt>
                <c:pt idx="351">
                  <c:v>91.01350760645077</c:v>
                </c:pt>
                <c:pt idx="352">
                  <c:v>96.69964924006744</c:v>
                </c:pt>
                <c:pt idx="353">
                  <c:v>91.30301735892117</c:v>
                </c:pt>
                <c:pt idx="354">
                  <c:v>95.86789897739717</c:v>
                </c:pt>
                <c:pt idx="355">
                  <c:v>94.27963277712419</c:v>
                </c:pt>
                <c:pt idx="356">
                  <c:v>94.86553681359268</c:v>
                </c:pt>
                <c:pt idx="357">
                  <c:v>96.1612841951954</c:v>
                </c:pt>
                <c:pt idx="358">
                  <c:v>92.61125360464765</c:v>
                </c:pt>
                <c:pt idx="359">
                  <c:v>93.83057619762492</c:v>
                </c:pt>
                <c:pt idx="360">
                  <c:v>95.93596407964912</c:v>
                </c:pt>
                <c:pt idx="361">
                  <c:v>82.501986320919</c:v>
                </c:pt>
                <c:pt idx="362">
                  <c:v>93.42944392841693</c:v>
                </c:pt>
                <c:pt idx="363">
                  <c:v>93.78255402249945</c:v>
                </c:pt>
                <c:pt idx="364">
                  <c:v>92.80078039243176</c:v>
                </c:pt>
                <c:pt idx="365">
                  <c:v>96.89034727397705</c:v>
                </c:pt>
                <c:pt idx="366">
                  <c:v>96.92155577451443</c:v>
                </c:pt>
                <c:pt idx="367">
                  <c:v>91.79651990317238</c:v>
                </c:pt>
                <c:pt idx="368">
                  <c:v>94.60860843698184</c:v>
                </c:pt>
                <c:pt idx="369">
                  <c:v>96.02280844006667</c:v>
                </c:pt>
                <c:pt idx="370">
                  <c:v>94.70218695623725</c:v>
                </c:pt>
                <c:pt idx="371">
                  <c:v>95.36403941452379</c:v>
                </c:pt>
                <c:pt idx="372">
                  <c:v>97.50706116896663</c:v>
                </c:pt>
                <c:pt idx="373">
                  <c:v>92.22672516644769</c:v>
                </c:pt>
                <c:pt idx="374">
                  <c:v>94.78626776282435</c:v>
                </c:pt>
                <c:pt idx="375">
                  <c:v>96.08065720230557</c:v>
                </c:pt>
                <c:pt idx="376">
                  <c:v>91.97577395965202</c:v>
                </c:pt>
                <c:pt idx="377">
                  <c:v>91.32900461177527</c:v>
                </c:pt>
                <c:pt idx="378">
                  <c:v>93.25072031229126</c:v>
                </c:pt>
                <c:pt idx="379">
                  <c:v>97.59869224012948</c:v>
                </c:pt>
                <c:pt idx="380">
                  <c:v>90.56881620593627</c:v>
                </c:pt>
                <c:pt idx="381">
                  <c:v>94.80666623141154</c:v>
                </c:pt>
                <c:pt idx="382">
                  <c:v>94.59241336372814</c:v>
                </c:pt>
                <c:pt idx="383">
                  <c:v>98.01037822983176</c:v>
                </c:pt>
                <c:pt idx="384">
                  <c:v>94.19562329673175</c:v>
                </c:pt>
                <c:pt idx="385">
                  <c:v>97.67981157209125</c:v>
                </c:pt>
                <c:pt idx="386">
                  <c:v>89.73803076780045</c:v>
                </c:pt>
                <c:pt idx="387">
                  <c:v>92.48834380690693</c:v>
                </c:pt>
                <c:pt idx="388">
                  <c:v>95.97220186582459</c:v>
                </c:pt>
                <c:pt idx="389">
                  <c:v>90.04648293041825</c:v>
                </c:pt>
                <c:pt idx="390">
                  <c:v>90.69293973078314</c:v>
                </c:pt>
                <c:pt idx="391">
                  <c:v>97.4918917908161</c:v>
                </c:pt>
                <c:pt idx="392">
                  <c:v>93.82731451389691</c:v>
                </c:pt>
                <c:pt idx="393">
                  <c:v>96.91092816192218</c:v>
                </c:pt>
                <c:pt idx="394">
                  <c:v>92.38477472135521</c:v>
                </c:pt>
                <c:pt idx="395">
                  <c:v>81.6272170811204</c:v>
                </c:pt>
                <c:pt idx="396">
                  <c:v>87.85739574941911</c:v>
                </c:pt>
                <c:pt idx="397">
                  <c:v>98.74126757066626</c:v>
                </c:pt>
                <c:pt idx="398">
                  <c:v>96.81478616622562</c:v>
                </c:pt>
                <c:pt idx="399">
                  <c:v>89.17190320773285</c:v>
                </c:pt>
                <c:pt idx="400">
                  <c:v>94.33129349956203</c:v>
                </c:pt>
                <c:pt idx="401">
                  <c:v>83.60603101119983</c:v>
                </c:pt>
                <c:pt idx="402">
                  <c:v>98.93551942149755</c:v>
                </c:pt>
                <c:pt idx="403">
                  <c:v>97.75074877052963</c:v>
                </c:pt>
                <c:pt idx="404">
                  <c:v>92.99538583967515</c:v>
                </c:pt>
                <c:pt idx="405">
                  <c:v>94.53425709335752</c:v>
                </c:pt>
                <c:pt idx="406">
                  <c:v>98.13207786658255</c:v>
                </c:pt>
                <c:pt idx="407">
                  <c:v>99.66061318580493</c:v>
                </c:pt>
                <c:pt idx="408">
                  <c:v>98.94985077023316</c:v>
                </c:pt>
                <c:pt idx="409">
                  <c:v>93.3873347416274</c:v>
                </c:pt>
                <c:pt idx="410">
                  <c:v>96.59155818413212</c:v>
                </c:pt>
                <c:pt idx="411">
                  <c:v>98.92743047417042</c:v>
                </c:pt>
                <c:pt idx="412">
                  <c:v>99.29746314880574</c:v>
                </c:pt>
                <c:pt idx="413">
                  <c:v>96.24899597378905</c:v>
                </c:pt>
                <c:pt idx="414">
                  <c:v>91.7456158955637</c:v>
                </c:pt>
                <c:pt idx="415">
                  <c:v>96.19135031202671</c:v>
                </c:pt>
                <c:pt idx="416">
                  <c:v>98.75444385835385</c:v>
                </c:pt>
                <c:pt idx="417">
                  <c:v>97.1132248452775</c:v>
                </c:pt>
                <c:pt idx="418">
                  <c:v>99.57259290722689</c:v>
                </c:pt>
                <c:pt idx="419">
                  <c:v>95.27858921721325</c:v>
                </c:pt>
                <c:pt idx="420">
                  <c:v>100.5698552869718</c:v>
                </c:pt>
                <c:pt idx="421">
                  <c:v>97.07233993775834</c:v>
                </c:pt>
                <c:pt idx="422">
                  <c:v>100.0460123012762</c:v>
                </c:pt>
                <c:pt idx="423">
                  <c:v>97.75626441778783</c:v>
                </c:pt>
                <c:pt idx="424">
                  <c:v>95.9929487813697</c:v>
                </c:pt>
                <c:pt idx="425">
                  <c:v>99.94744244123964</c:v>
                </c:pt>
                <c:pt idx="426">
                  <c:v>101.5978362445585</c:v>
                </c:pt>
                <c:pt idx="427">
                  <c:v>96.01452739236076</c:v>
                </c:pt>
                <c:pt idx="428">
                  <c:v>96.15668472561871</c:v>
                </c:pt>
                <c:pt idx="429">
                  <c:v>96.66578833374841</c:v>
                </c:pt>
                <c:pt idx="430">
                  <c:v>98.15048941061751</c:v>
                </c:pt>
                <c:pt idx="431">
                  <c:v>93.45013022689791</c:v>
                </c:pt>
                <c:pt idx="432">
                  <c:v>94.06545301230658</c:v>
                </c:pt>
                <c:pt idx="433">
                  <c:v>99.419235290851</c:v>
                </c:pt>
                <c:pt idx="434">
                  <c:v>93.0807456459923</c:v>
                </c:pt>
                <c:pt idx="435">
                  <c:v>95.97747335026584</c:v>
                </c:pt>
                <c:pt idx="436">
                  <c:v>95.92277595588756</c:v>
                </c:pt>
                <c:pt idx="437">
                  <c:v>98.10781479291298</c:v>
                </c:pt>
                <c:pt idx="438">
                  <c:v>98.54467257611838</c:v>
                </c:pt>
                <c:pt idx="439">
                  <c:v>96.5705048121781</c:v>
                </c:pt>
                <c:pt idx="440">
                  <c:v>94.93464708139553</c:v>
                </c:pt>
                <c:pt idx="441">
                  <c:v>98.18933570653083</c:v>
                </c:pt>
                <c:pt idx="442">
                  <c:v>97.90800859020281</c:v>
                </c:pt>
                <c:pt idx="443">
                  <c:v>96.3369959046656</c:v>
                </c:pt>
                <c:pt idx="444">
                  <c:v>97.5464291007279</c:v>
                </c:pt>
                <c:pt idx="445">
                  <c:v>98.36910756454128</c:v>
                </c:pt>
                <c:pt idx="446">
                  <c:v>91.73524444301665</c:v>
                </c:pt>
                <c:pt idx="447">
                  <c:v>98.37230434637324</c:v>
                </c:pt>
                <c:pt idx="448">
                  <c:v>97.15654305008869</c:v>
                </c:pt>
                <c:pt idx="449">
                  <c:v>97.01505076310873</c:v>
                </c:pt>
                <c:pt idx="450">
                  <c:v>92.9448760383935</c:v>
                </c:pt>
                <c:pt idx="451">
                  <c:v>100.3567314487097</c:v>
                </c:pt>
                <c:pt idx="452">
                  <c:v>100.1331281841728</c:v>
                </c:pt>
                <c:pt idx="453">
                  <c:v>98.41503670728008</c:v>
                </c:pt>
                <c:pt idx="454">
                  <c:v>100.2711150519554</c:v>
                </c:pt>
                <c:pt idx="455">
                  <c:v>98.83668225024691</c:v>
                </c:pt>
                <c:pt idx="456">
                  <c:v>96.7518315001592</c:v>
                </c:pt>
                <c:pt idx="457">
                  <c:v>100.4466745337907</c:v>
                </c:pt>
                <c:pt idx="458">
                  <c:v>91.97454161631128</c:v>
                </c:pt>
                <c:pt idx="459">
                  <c:v>101.3899240910594</c:v>
                </c:pt>
                <c:pt idx="460">
                  <c:v>99.21782987132608</c:v>
                </c:pt>
                <c:pt idx="461">
                  <c:v>98.87999945502175</c:v>
                </c:pt>
                <c:pt idx="462">
                  <c:v>97.6117677290083</c:v>
                </c:pt>
                <c:pt idx="463">
                  <c:v>98.1386112963477</c:v>
                </c:pt>
                <c:pt idx="464">
                  <c:v>98.39715137577187</c:v>
                </c:pt>
                <c:pt idx="465">
                  <c:v>101.1233995134322</c:v>
                </c:pt>
                <c:pt idx="466">
                  <c:v>99.9473383670464</c:v>
                </c:pt>
                <c:pt idx="467">
                  <c:v>99.79274431288989</c:v>
                </c:pt>
                <c:pt idx="468">
                  <c:v>100.3159040570665</c:v>
                </c:pt>
                <c:pt idx="469">
                  <c:v>98.3345254780916</c:v>
                </c:pt>
                <c:pt idx="470">
                  <c:v>100.7163089158157</c:v>
                </c:pt>
                <c:pt idx="471">
                  <c:v>91.0316620222156</c:v>
                </c:pt>
                <c:pt idx="472">
                  <c:v>98.65923664478152</c:v>
                </c:pt>
                <c:pt idx="473">
                  <c:v>97.85641255092177</c:v>
                </c:pt>
                <c:pt idx="474">
                  <c:v>103.3865212209725</c:v>
                </c:pt>
                <c:pt idx="475">
                  <c:v>98.50274319302225</c:v>
                </c:pt>
                <c:pt idx="476">
                  <c:v>98.40273577440709</c:v>
                </c:pt>
                <c:pt idx="477">
                  <c:v>103.5596384708406</c:v>
                </c:pt>
                <c:pt idx="478">
                  <c:v>95.88948724112528</c:v>
                </c:pt>
                <c:pt idx="479">
                  <c:v>100.9000978800216</c:v>
                </c:pt>
                <c:pt idx="480">
                  <c:v>96.49665943653934</c:v>
                </c:pt>
                <c:pt idx="481">
                  <c:v>104.8334641690837</c:v>
                </c:pt>
                <c:pt idx="482">
                  <c:v>100.6168416312839</c:v>
                </c:pt>
                <c:pt idx="483">
                  <c:v>100.581448738487</c:v>
                </c:pt>
                <c:pt idx="484">
                  <c:v>99.20543027732477</c:v>
                </c:pt>
                <c:pt idx="485">
                  <c:v>93.30937836251348</c:v>
                </c:pt>
                <c:pt idx="486">
                  <c:v>102.1795207806427</c:v>
                </c:pt>
                <c:pt idx="487">
                  <c:v>103.727464422469</c:v>
                </c:pt>
                <c:pt idx="488">
                  <c:v>102.0429477301117</c:v>
                </c:pt>
                <c:pt idx="489">
                  <c:v>101.7379620089671</c:v>
                </c:pt>
                <c:pt idx="490">
                  <c:v>101.1033183370941</c:v>
                </c:pt>
                <c:pt idx="491">
                  <c:v>102.7329782412584</c:v>
                </c:pt>
                <c:pt idx="492">
                  <c:v>101.5973486608413</c:v>
                </c:pt>
                <c:pt idx="493">
                  <c:v>103.6978265059739</c:v>
                </c:pt>
                <c:pt idx="494">
                  <c:v>96.95537402158057</c:v>
                </c:pt>
                <c:pt idx="495">
                  <c:v>100.803327843673</c:v>
                </c:pt>
                <c:pt idx="496">
                  <c:v>100.4316190496645</c:v>
                </c:pt>
                <c:pt idx="497">
                  <c:v>99.97260474661172</c:v>
                </c:pt>
                <c:pt idx="498">
                  <c:v>97.95766243401476</c:v>
                </c:pt>
                <c:pt idx="499">
                  <c:v>104.154316233366</c:v>
                </c:pt>
                <c:pt idx="500">
                  <c:v>104.1989260473384</c:v>
                </c:pt>
                <c:pt idx="501">
                  <c:v>105.7090502897094</c:v>
                </c:pt>
                <c:pt idx="502">
                  <c:v>103.8213028620101</c:v>
                </c:pt>
                <c:pt idx="503">
                  <c:v>104.7594664700328</c:v>
                </c:pt>
                <c:pt idx="504">
                  <c:v>100.538502560538</c:v>
                </c:pt>
                <c:pt idx="505">
                  <c:v>101.5555665219243</c:v>
                </c:pt>
                <c:pt idx="506">
                  <c:v>0.0</c:v>
                </c:pt>
                <c:pt idx="507">
                  <c:v>102.1262315731122</c:v>
                </c:pt>
                <c:pt idx="508">
                  <c:v>106.8609937960109</c:v>
                </c:pt>
                <c:pt idx="509">
                  <c:v>106.9257130668395</c:v>
                </c:pt>
                <c:pt idx="510">
                  <c:v>102.5632732382414</c:v>
                </c:pt>
                <c:pt idx="511">
                  <c:v>108.6731962915018</c:v>
                </c:pt>
                <c:pt idx="512">
                  <c:v>108.1482467947025</c:v>
                </c:pt>
                <c:pt idx="513">
                  <c:v>103.2217975126214</c:v>
                </c:pt>
                <c:pt idx="514">
                  <c:v>103.2217975126214</c:v>
                </c:pt>
                <c:pt idx="515">
                  <c:v>103.2217975126214</c:v>
                </c:pt>
                <c:pt idx="516">
                  <c:v>103.2217975126214</c:v>
                </c:pt>
                <c:pt idx="517">
                  <c:v>103.2217975126214</c:v>
                </c:pt>
                <c:pt idx="518">
                  <c:v>103.2217975126214</c:v>
                </c:pt>
                <c:pt idx="519">
                  <c:v>103.2217975126214</c:v>
                </c:pt>
                <c:pt idx="520">
                  <c:v>103.2217975126214</c:v>
                </c:pt>
                <c:pt idx="521">
                  <c:v>103.2217975126214</c:v>
                </c:pt>
                <c:pt idx="522">
                  <c:v>103.2217975126214</c:v>
                </c:pt>
                <c:pt idx="523">
                  <c:v>103.2217975126214</c:v>
                </c:pt>
                <c:pt idx="524">
                  <c:v>103.2217975126214</c:v>
                </c:pt>
                <c:pt idx="525">
                  <c:v>103.2217975126214</c:v>
                </c:pt>
                <c:pt idx="526">
                  <c:v>103.2217975126214</c:v>
                </c:pt>
                <c:pt idx="527">
                  <c:v>103.2217975126214</c:v>
                </c:pt>
                <c:pt idx="528">
                  <c:v>103.2217975126214</c:v>
                </c:pt>
                <c:pt idx="529">
                  <c:v>103.2217975126214</c:v>
                </c:pt>
                <c:pt idx="530">
                  <c:v>103.2217975126214</c:v>
                </c:pt>
                <c:pt idx="531">
                  <c:v>103.2217975126214</c:v>
                </c:pt>
                <c:pt idx="532">
                  <c:v>103.2217975126214</c:v>
                </c:pt>
                <c:pt idx="533">
                  <c:v>103.2217975126214</c:v>
                </c:pt>
                <c:pt idx="534">
                  <c:v>103.2217975126214</c:v>
                </c:pt>
                <c:pt idx="535">
                  <c:v>103.2217975126214</c:v>
                </c:pt>
                <c:pt idx="536">
                  <c:v>103.2217975126214</c:v>
                </c:pt>
                <c:pt idx="537">
                  <c:v>103.2217975126214</c:v>
                </c:pt>
                <c:pt idx="538">
                  <c:v>103.2217975126214</c:v>
                </c:pt>
                <c:pt idx="539">
                  <c:v>103.2217975126214</c:v>
                </c:pt>
                <c:pt idx="540">
                  <c:v>103.2217975126214</c:v>
                </c:pt>
                <c:pt idx="541">
                  <c:v>103.2217975126214</c:v>
                </c:pt>
                <c:pt idx="542">
                  <c:v>103.2217975126214</c:v>
                </c:pt>
                <c:pt idx="543">
                  <c:v>103.2217975126214</c:v>
                </c:pt>
                <c:pt idx="544">
                  <c:v>103.2217975126214</c:v>
                </c:pt>
                <c:pt idx="545">
                  <c:v>103.2217975126214</c:v>
                </c:pt>
                <c:pt idx="546">
                  <c:v>103.2217975126214</c:v>
                </c:pt>
                <c:pt idx="547">
                  <c:v>103.2217975126214</c:v>
                </c:pt>
                <c:pt idx="548">
                  <c:v>103.2217975126214</c:v>
                </c:pt>
                <c:pt idx="549">
                  <c:v>103.2217975126214</c:v>
                </c:pt>
                <c:pt idx="550">
                  <c:v>103.2217975126214</c:v>
                </c:pt>
                <c:pt idx="551">
                  <c:v>103.2217975126214</c:v>
                </c:pt>
                <c:pt idx="552">
                  <c:v>103.2217975126214</c:v>
                </c:pt>
                <c:pt idx="553">
                  <c:v>103.2217975126214</c:v>
                </c:pt>
                <c:pt idx="554">
                  <c:v>103.2217975126214</c:v>
                </c:pt>
                <c:pt idx="555">
                  <c:v>103.2217975126214</c:v>
                </c:pt>
                <c:pt idx="556">
                  <c:v>103.2217975126214</c:v>
                </c:pt>
                <c:pt idx="557">
                  <c:v>103.2217975126214</c:v>
                </c:pt>
                <c:pt idx="558">
                  <c:v>103.2217975126214</c:v>
                </c:pt>
                <c:pt idx="559">
                  <c:v>103.2217975126214</c:v>
                </c:pt>
                <c:pt idx="560">
                  <c:v>103.2217975126214</c:v>
                </c:pt>
                <c:pt idx="561">
                  <c:v>103.2217975126214</c:v>
                </c:pt>
                <c:pt idx="562">
                  <c:v>103.2217975126214</c:v>
                </c:pt>
                <c:pt idx="563">
                  <c:v>103.2217975126214</c:v>
                </c:pt>
                <c:pt idx="564">
                  <c:v>103.2217975126214</c:v>
                </c:pt>
                <c:pt idx="565">
                  <c:v>103.2217975126214</c:v>
                </c:pt>
                <c:pt idx="566">
                  <c:v>103.2217975126214</c:v>
                </c:pt>
                <c:pt idx="567">
                  <c:v>103.2217975126214</c:v>
                </c:pt>
                <c:pt idx="568">
                  <c:v>103.2217975126214</c:v>
                </c:pt>
                <c:pt idx="569">
                  <c:v>103.2217975126214</c:v>
                </c:pt>
                <c:pt idx="570">
                  <c:v>103.2217975126214</c:v>
                </c:pt>
                <c:pt idx="571">
                  <c:v>103.2217975126214</c:v>
                </c:pt>
                <c:pt idx="572">
                  <c:v>103.2217975126214</c:v>
                </c:pt>
                <c:pt idx="573">
                  <c:v>103.2217975126214</c:v>
                </c:pt>
                <c:pt idx="574">
                  <c:v>103.2217975126214</c:v>
                </c:pt>
                <c:pt idx="575">
                  <c:v>103.2217975126214</c:v>
                </c:pt>
                <c:pt idx="576">
                  <c:v>103.2217975126214</c:v>
                </c:pt>
                <c:pt idx="577">
                  <c:v>103.2217975126214</c:v>
                </c:pt>
                <c:pt idx="578">
                  <c:v>103.2217975126214</c:v>
                </c:pt>
                <c:pt idx="579">
                  <c:v>103.2217975126214</c:v>
                </c:pt>
                <c:pt idx="580">
                  <c:v>103.2217975126214</c:v>
                </c:pt>
                <c:pt idx="581">
                  <c:v>103.2217975126214</c:v>
                </c:pt>
                <c:pt idx="582">
                  <c:v>103.2217975126214</c:v>
                </c:pt>
                <c:pt idx="583">
                  <c:v>103.2217975126214</c:v>
                </c:pt>
                <c:pt idx="584">
                  <c:v>103.2217975126214</c:v>
                </c:pt>
                <c:pt idx="585">
                  <c:v>103.2217975126214</c:v>
                </c:pt>
                <c:pt idx="586">
                  <c:v>103.2217975126214</c:v>
                </c:pt>
                <c:pt idx="587">
                  <c:v>103.2217975126214</c:v>
                </c:pt>
                <c:pt idx="588">
                  <c:v>103.2217975126214</c:v>
                </c:pt>
                <c:pt idx="589">
                  <c:v>103.2217975126214</c:v>
                </c:pt>
                <c:pt idx="590">
                  <c:v>103.2217975126214</c:v>
                </c:pt>
                <c:pt idx="591">
                  <c:v>103.2217975126214</c:v>
                </c:pt>
                <c:pt idx="592">
                  <c:v>103.2217975126214</c:v>
                </c:pt>
                <c:pt idx="593">
                  <c:v>103.2217975126214</c:v>
                </c:pt>
                <c:pt idx="594">
                  <c:v>103.2217975126214</c:v>
                </c:pt>
                <c:pt idx="595">
                  <c:v>103.2217975126214</c:v>
                </c:pt>
                <c:pt idx="596">
                  <c:v>103.2217975126214</c:v>
                </c:pt>
                <c:pt idx="597">
                  <c:v>103.2217975126214</c:v>
                </c:pt>
                <c:pt idx="598">
                  <c:v>103.2217975126214</c:v>
                </c:pt>
                <c:pt idx="599">
                  <c:v>103.2217975126214</c:v>
                </c:pt>
                <c:pt idx="600">
                  <c:v>103.2217975126214</c:v>
                </c:pt>
                <c:pt idx="601">
                  <c:v>103.2217975126214</c:v>
                </c:pt>
                <c:pt idx="602">
                  <c:v>103.2217975126214</c:v>
                </c:pt>
                <c:pt idx="603">
                  <c:v>103.2217975126214</c:v>
                </c:pt>
                <c:pt idx="604">
                  <c:v>103.2217975126214</c:v>
                </c:pt>
                <c:pt idx="605">
                  <c:v>103.2217975126214</c:v>
                </c:pt>
                <c:pt idx="606">
                  <c:v>103.2217975126214</c:v>
                </c:pt>
                <c:pt idx="607">
                  <c:v>103.2217975126214</c:v>
                </c:pt>
                <c:pt idx="608">
                  <c:v>103.2217975126214</c:v>
                </c:pt>
                <c:pt idx="609">
                  <c:v>103.2217975126214</c:v>
                </c:pt>
                <c:pt idx="610">
                  <c:v>103.2217975126214</c:v>
                </c:pt>
                <c:pt idx="611">
                  <c:v>103.2217975126214</c:v>
                </c:pt>
                <c:pt idx="612">
                  <c:v>103.2217975126214</c:v>
                </c:pt>
                <c:pt idx="613">
                  <c:v>103.2217975126214</c:v>
                </c:pt>
                <c:pt idx="614">
                  <c:v>103.2217975126214</c:v>
                </c:pt>
                <c:pt idx="615">
                  <c:v>103.2217975126214</c:v>
                </c:pt>
                <c:pt idx="616">
                  <c:v>103.2217975126214</c:v>
                </c:pt>
                <c:pt idx="617">
                  <c:v>103.2217975126214</c:v>
                </c:pt>
                <c:pt idx="618">
                  <c:v>103.2217975126214</c:v>
                </c:pt>
                <c:pt idx="619">
                  <c:v>103.2217975126214</c:v>
                </c:pt>
                <c:pt idx="620">
                  <c:v>103.2217975126214</c:v>
                </c:pt>
                <c:pt idx="621">
                  <c:v>103.2217975126214</c:v>
                </c:pt>
                <c:pt idx="622">
                  <c:v>103.2217975126214</c:v>
                </c:pt>
                <c:pt idx="623">
                  <c:v>103.2217975126214</c:v>
                </c:pt>
                <c:pt idx="624">
                  <c:v>103.2217975126214</c:v>
                </c:pt>
                <c:pt idx="625">
                  <c:v>103.2217975126214</c:v>
                </c:pt>
                <c:pt idx="626">
                  <c:v>103.2217975126214</c:v>
                </c:pt>
                <c:pt idx="627">
                  <c:v>103.2217975126214</c:v>
                </c:pt>
                <c:pt idx="628">
                  <c:v>103.2217975126214</c:v>
                </c:pt>
                <c:pt idx="629">
                  <c:v>103.2217975126214</c:v>
                </c:pt>
                <c:pt idx="630">
                  <c:v>103.2217975126214</c:v>
                </c:pt>
                <c:pt idx="631">
                  <c:v>103.2217975126214</c:v>
                </c:pt>
                <c:pt idx="632">
                  <c:v>103.2217975126214</c:v>
                </c:pt>
                <c:pt idx="633">
                  <c:v>103.2217975126214</c:v>
                </c:pt>
                <c:pt idx="634">
                  <c:v>103.2217975126214</c:v>
                </c:pt>
                <c:pt idx="635">
                  <c:v>103.2217975126214</c:v>
                </c:pt>
                <c:pt idx="636">
                  <c:v>103.2217975126214</c:v>
                </c:pt>
                <c:pt idx="637">
                  <c:v>103.2217975126214</c:v>
                </c:pt>
                <c:pt idx="638">
                  <c:v>103.2217975126214</c:v>
                </c:pt>
                <c:pt idx="639">
                  <c:v>103.2217975126214</c:v>
                </c:pt>
                <c:pt idx="640">
                  <c:v>103.2217975126214</c:v>
                </c:pt>
                <c:pt idx="641">
                  <c:v>103.2217975126214</c:v>
                </c:pt>
                <c:pt idx="642">
                  <c:v>103.2217975126214</c:v>
                </c:pt>
                <c:pt idx="643">
                  <c:v>103.2217975126214</c:v>
                </c:pt>
                <c:pt idx="644">
                  <c:v>103.2217975126214</c:v>
                </c:pt>
                <c:pt idx="645">
                  <c:v>103.2217975126214</c:v>
                </c:pt>
                <c:pt idx="646">
                  <c:v>103.2217975126214</c:v>
                </c:pt>
                <c:pt idx="647">
                  <c:v>103.2217975126214</c:v>
                </c:pt>
                <c:pt idx="648">
                  <c:v>103.2217975126214</c:v>
                </c:pt>
                <c:pt idx="649">
                  <c:v>103.2217975126214</c:v>
                </c:pt>
                <c:pt idx="650">
                  <c:v>103.2217975126214</c:v>
                </c:pt>
                <c:pt idx="651">
                  <c:v>103.2217975126214</c:v>
                </c:pt>
                <c:pt idx="652">
                  <c:v>103.2217975126214</c:v>
                </c:pt>
                <c:pt idx="653">
                  <c:v>103.2217975126214</c:v>
                </c:pt>
                <c:pt idx="654">
                  <c:v>103.2217975126214</c:v>
                </c:pt>
                <c:pt idx="655">
                  <c:v>103.2217975126214</c:v>
                </c:pt>
                <c:pt idx="656">
                  <c:v>103.2217975126214</c:v>
                </c:pt>
                <c:pt idx="657">
                  <c:v>103.2217975126214</c:v>
                </c:pt>
              </c:numCache>
            </c:numRef>
          </c:yVal>
          <c:smooth val="1"/>
        </c:ser>
        <c:dLbls/>
        <c:axId val="291840520"/>
        <c:axId val="291843496"/>
      </c:scatterChart>
      <c:scatterChart>
        <c:scatterStyle val="smoothMarker"/>
        <c:ser>
          <c:idx val="1"/>
          <c:order val="1"/>
          <c:tx>
            <c:strRef>
              <c:f>'[arie zelbiobianchen.xls]bianchen31074'!$A$1:$B$1</c:f>
              <c:strCache>
                <c:ptCount val="1"/>
                <c:pt idx="0">
                  <c:v>Bianchen 31-lug-14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'[arie zelbiobianchen.xls]bianchen31074'!$G$8:$G$665</c:f>
              <c:numCache>
                <c:formatCode>General</c:formatCode>
                <c:ptCount val="658"/>
                <c:pt idx="0">
                  <c:v>0.0</c:v>
                </c:pt>
                <c:pt idx="1">
                  <c:v>0.001953125</c:v>
                </c:pt>
                <c:pt idx="2">
                  <c:v>0.00390625</c:v>
                </c:pt>
                <c:pt idx="3">
                  <c:v>0.005859375</c:v>
                </c:pt>
                <c:pt idx="4">
                  <c:v>0.0078125</c:v>
                </c:pt>
                <c:pt idx="5">
                  <c:v>0.009765625</c:v>
                </c:pt>
                <c:pt idx="6">
                  <c:v>0.01171875</c:v>
                </c:pt>
                <c:pt idx="7">
                  <c:v>0.013671875</c:v>
                </c:pt>
                <c:pt idx="8">
                  <c:v>0.015625</c:v>
                </c:pt>
                <c:pt idx="9">
                  <c:v>0.017578125</c:v>
                </c:pt>
                <c:pt idx="10">
                  <c:v>0.01953125</c:v>
                </c:pt>
                <c:pt idx="11">
                  <c:v>0.021484375</c:v>
                </c:pt>
                <c:pt idx="12">
                  <c:v>0.0234375</c:v>
                </c:pt>
                <c:pt idx="13">
                  <c:v>0.025390625</c:v>
                </c:pt>
                <c:pt idx="14">
                  <c:v>0.02734375</c:v>
                </c:pt>
                <c:pt idx="15">
                  <c:v>0.029296875</c:v>
                </c:pt>
                <c:pt idx="16">
                  <c:v>0.03125</c:v>
                </c:pt>
                <c:pt idx="17">
                  <c:v>0.033203125</c:v>
                </c:pt>
                <c:pt idx="18">
                  <c:v>0.03515625</c:v>
                </c:pt>
                <c:pt idx="19">
                  <c:v>0.037109375</c:v>
                </c:pt>
                <c:pt idx="20">
                  <c:v>0.0390625</c:v>
                </c:pt>
                <c:pt idx="21">
                  <c:v>0.041015625</c:v>
                </c:pt>
                <c:pt idx="22">
                  <c:v>0.04296875</c:v>
                </c:pt>
                <c:pt idx="23">
                  <c:v>0.044921875</c:v>
                </c:pt>
                <c:pt idx="24">
                  <c:v>0.046875</c:v>
                </c:pt>
                <c:pt idx="25">
                  <c:v>0.048828125</c:v>
                </c:pt>
                <c:pt idx="26">
                  <c:v>0.05078125</c:v>
                </c:pt>
                <c:pt idx="27">
                  <c:v>0.052734375</c:v>
                </c:pt>
                <c:pt idx="28">
                  <c:v>0.0546875</c:v>
                </c:pt>
                <c:pt idx="29">
                  <c:v>0.056640625</c:v>
                </c:pt>
                <c:pt idx="30">
                  <c:v>0.05859375</c:v>
                </c:pt>
                <c:pt idx="31">
                  <c:v>0.060546875</c:v>
                </c:pt>
                <c:pt idx="32">
                  <c:v>0.0625</c:v>
                </c:pt>
                <c:pt idx="33">
                  <c:v>0.064453125</c:v>
                </c:pt>
                <c:pt idx="34">
                  <c:v>0.06640625</c:v>
                </c:pt>
                <c:pt idx="35">
                  <c:v>0.068359375</c:v>
                </c:pt>
                <c:pt idx="36">
                  <c:v>0.0703125</c:v>
                </c:pt>
                <c:pt idx="37">
                  <c:v>0.072265625</c:v>
                </c:pt>
                <c:pt idx="38">
                  <c:v>0.07421875</c:v>
                </c:pt>
                <c:pt idx="39">
                  <c:v>0.076171875</c:v>
                </c:pt>
                <c:pt idx="40">
                  <c:v>0.078125</c:v>
                </c:pt>
                <c:pt idx="41">
                  <c:v>0.080078125</c:v>
                </c:pt>
                <c:pt idx="42">
                  <c:v>0.08203125</c:v>
                </c:pt>
                <c:pt idx="43">
                  <c:v>0.083984375</c:v>
                </c:pt>
                <c:pt idx="44">
                  <c:v>0.0859375</c:v>
                </c:pt>
                <c:pt idx="45">
                  <c:v>0.087890625</c:v>
                </c:pt>
                <c:pt idx="46">
                  <c:v>0.08984375</c:v>
                </c:pt>
                <c:pt idx="47">
                  <c:v>0.091796875</c:v>
                </c:pt>
                <c:pt idx="48">
                  <c:v>0.09375</c:v>
                </c:pt>
                <c:pt idx="49">
                  <c:v>0.095703125</c:v>
                </c:pt>
                <c:pt idx="50">
                  <c:v>0.09765625</c:v>
                </c:pt>
                <c:pt idx="51">
                  <c:v>0.099609375</c:v>
                </c:pt>
                <c:pt idx="52">
                  <c:v>0.1015625</c:v>
                </c:pt>
                <c:pt idx="53">
                  <c:v>0.103515625</c:v>
                </c:pt>
                <c:pt idx="54">
                  <c:v>0.10546875</c:v>
                </c:pt>
                <c:pt idx="55">
                  <c:v>0.107421875</c:v>
                </c:pt>
                <c:pt idx="56">
                  <c:v>0.109375</c:v>
                </c:pt>
                <c:pt idx="57">
                  <c:v>0.111328125</c:v>
                </c:pt>
                <c:pt idx="58">
                  <c:v>0.11328125</c:v>
                </c:pt>
                <c:pt idx="59">
                  <c:v>0.115234375</c:v>
                </c:pt>
                <c:pt idx="60">
                  <c:v>0.1171875</c:v>
                </c:pt>
                <c:pt idx="61">
                  <c:v>0.119140625</c:v>
                </c:pt>
                <c:pt idx="62">
                  <c:v>0.12109375</c:v>
                </c:pt>
                <c:pt idx="63">
                  <c:v>0.123046875</c:v>
                </c:pt>
                <c:pt idx="64">
                  <c:v>0.125</c:v>
                </c:pt>
                <c:pt idx="65">
                  <c:v>0.126953125</c:v>
                </c:pt>
                <c:pt idx="66">
                  <c:v>0.12890625</c:v>
                </c:pt>
                <c:pt idx="67">
                  <c:v>0.130859375</c:v>
                </c:pt>
                <c:pt idx="68">
                  <c:v>0.1328125</c:v>
                </c:pt>
                <c:pt idx="69">
                  <c:v>0.134765625</c:v>
                </c:pt>
                <c:pt idx="70">
                  <c:v>0.13671875</c:v>
                </c:pt>
                <c:pt idx="71">
                  <c:v>0.138671875</c:v>
                </c:pt>
                <c:pt idx="72">
                  <c:v>0.140625</c:v>
                </c:pt>
                <c:pt idx="73">
                  <c:v>0.142578125</c:v>
                </c:pt>
                <c:pt idx="74">
                  <c:v>0.14453125</c:v>
                </c:pt>
                <c:pt idx="75">
                  <c:v>0.146484375</c:v>
                </c:pt>
                <c:pt idx="76">
                  <c:v>0.1484375</c:v>
                </c:pt>
                <c:pt idx="77">
                  <c:v>0.150390625</c:v>
                </c:pt>
                <c:pt idx="78">
                  <c:v>0.15234375</c:v>
                </c:pt>
                <c:pt idx="79">
                  <c:v>0.154296875</c:v>
                </c:pt>
                <c:pt idx="80">
                  <c:v>0.15625</c:v>
                </c:pt>
                <c:pt idx="81">
                  <c:v>0.158203125</c:v>
                </c:pt>
                <c:pt idx="82">
                  <c:v>0.16015625</c:v>
                </c:pt>
                <c:pt idx="83">
                  <c:v>0.162109375</c:v>
                </c:pt>
                <c:pt idx="84">
                  <c:v>0.1640625</c:v>
                </c:pt>
                <c:pt idx="85">
                  <c:v>0.166015625</c:v>
                </c:pt>
                <c:pt idx="86">
                  <c:v>0.16796875</c:v>
                </c:pt>
                <c:pt idx="87">
                  <c:v>0.169921875</c:v>
                </c:pt>
                <c:pt idx="88">
                  <c:v>0.171875</c:v>
                </c:pt>
                <c:pt idx="89">
                  <c:v>0.173828125</c:v>
                </c:pt>
                <c:pt idx="90">
                  <c:v>0.17578125</c:v>
                </c:pt>
                <c:pt idx="91">
                  <c:v>0.177734375</c:v>
                </c:pt>
                <c:pt idx="92">
                  <c:v>0.1796875</c:v>
                </c:pt>
                <c:pt idx="93">
                  <c:v>0.181640625</c:v>
                </c:pt>
                <c:pt idx="94">
                  <c:v>0.18359375</c:v>
                </c:pt>
                <c:pt idx="95">
                  <c:v>0.185546875</c:v>
                </c:pt>
                <c:pt idx="96">
                  <c:v>0.1875</c:v>
                </c:pt>
                <c:pt idx="97">
                  <c:v>0.189453125</c:v>
                </c:pt>
                <c:pt idx="98">
                  <c:v>0.19140625</c:v>
                </c:pt>
                <c:pt idx="99">
                  <c:v>0.193359375</c:v>
                </c:pt>
                <c:pt idx="100">
                  <c:v>0.1953125</c:v>
                </c:pt>
                <c:pt idx="101">
                  <c:v>0.197265625</c:v>
                </c:pt>
                <c:pt idx="102">
                  <c:v>0.19921875</c:v>
                </c:pt>
                <c:pt idx="103">
                  <c:v>0.201171875</c:v>
                </c:pt>
                <c:pt idx="104">
                  <c:v>0.203125</c:v>
                </c:pt>
                <c:pt idx="105">
                  <c:v>0.205078125</c:v>
                </c:pt>
                <c:pt idx="106">
                  <c:v>0.20703125</c:v>
                </c:pt>
                <c:pt idx="107">
                  <c:v>0.208984375</c:v>
                </c:pt>
                <c:pt idx="108">
                  <c:v>0.2109375</c:v>
                </c:pt>
                <c:pt idx="109">
                  <c:v>0.212890625</c:v>
                </c:pt>
                <c:pt idx="110">
                  <c:v>0.21484375</c:v>
                </c:pt>
                <c:pt idx="111">
                  <c:v>0.216796875</c:v>
                </c:pt>
                <c:pt idx="112">
                  <c:v>0.21875</c:v>
                </c:pt>
                <c:pt idx="113">
                  <c:v>0.220703125</c:v>
                </c:pt>
                <c:pt idx="114">
                  <c:v>0.22265625</c:v>
                </c:pt>
                <c:pt idx="115">
                  <c:v>0.224609375</c:v>
                </c:pt>
                <c:pt idx="116">
                  <c:v>0.2265625</c:v>
                </c:pt>
                <c:pt idx="117">
                  <c:v>0.228515625</c:v>
                </c:pt>
                <c:pt idx="118">
                  <c:v>0.23046875</c:v>
                </c:pt>
                <c:pt idx="119">
                  <c:v>0.232421875</c:v>
                </c:pt>
                <c:pt idx="120">
                  <c:v>0.234375</c:v>
                </c:pt>
                <c:pt idx="121">
                  <c:v>0.236328125</c:v>
                </c:pt>
                <c:pt idx="122">
                  <c:v>0.23828125</c:v>
                </c:pt>
                <c:pt idx="123">
                  <c:v>0.240234375</c:v>
                </c:pt>
                <c:pt idx="124">
                  <c:v>0.2421875</c:v>
                </c:pt>
                <c:pt idx="125">
                  <c:v>0.244140625</c:v>
                </c:pt>
                <c:pt idx="126">
                  <c:v>0.24609375</c:v>
                </c:pt>
                <c:pt idx="127">
                  <c:v>0.248046875</c:v>
                </c:pt>
                <c:pt idx="128">
                  <c:v>0.25</c:v>
                </c:pt>
                <c:pt idx="129">
                  <c:v>0.251953125</c:v>
                </c:pt>
                <c:pt idx="130">
                  <c:v>0.25390625</c:v>
                </c:pt>
                <c:pt idx="131">
                  <c:v>0.255859375</c:v>
                </c:pt>
                <c:pt idx="132">
                  <c:v>0.2578125</c:v>
                </c:pt>
                <c:pt idx="133">
                  <c:v>0.259765625</c:v>
                </c:pt>
                <c:pt idx="134">
                  <c:v>0.26171875</c:v>
                </c:pt>
                <c:pt idx="135">
                  <c:v>0.263671875</c:v>
                </c:pt>
                <c:pt idx="136">
                  <c:v>0.265625</c:v>
                </c:pt>
                <c:pt idx="137">
                  <c:v>0.267578125</c:v>
                </c:pt>
                <c:pt idx="138">
                  <c:v>0.26953125</c:v>
                </c:pt>
                <c:pt idx="139">
                  <c:v>0.271484375</c:v>
                </c:pt>
                <c:pt idx="140">
                  <c:v>0.2734375</c:v>
                </c:pt>
                <c:pt idx="141">
                  <c:v>0.275390625</c:v>
                </c:pt>
                <c:pt idx="142">
                  <c:v>0.27734375</c:v>
                </c:pt>
                <c:pt idx="143">
                  <c:v>0.279296875</c:v>
                </c:pt>
                <c:pt idx="144">
                  <c:v>0.28125</c:v>
                </c:pt>
                <c:pt idx="145">
                  <c:v>0.283203125</c:v>
                </c:pt>
                <c:pt idx="146">
                  <c:v>0.28515625</c:v>
                </c:pt>
                <c:pt idx="147">
                  <c:v>0.287109375</c:v>
                </c:pt>
                <c:pt idx="148">
                  <c:v>0.2890625</c:v>
                </c:pt>
                <c:pt idx="149">
                  <c:v>0.291015625</c:v>
                </c:pt>
                <c:pt idx="150">
                  <c:v>0.29296875</c:v>
                </c:pt>
                <c:pt idx="151">
                  <c:v>0.294921875</c:v>
                </c:pt>
                <c:pt idx="152">
                  <c:v>0.296875</c:v>
                </c:pt>
                <c:pt idx="153">
                  <c:v>0.298828125</c:v>
                </c:pt>
                <c:pt idx="154">
                  <c:v>0.30078125</c:v>
                </c:pt>
                <c:pt idx="155">
                  <c:v>0.302734375</c:v>
                </c:pt>
                <c:pt idx="156">
                  <c:v>0.3046875</c:v>
                </c:pt>
                <c:pt idx="157">
                  <c:v>0.306640625</c:v>
                </c:pt>
                <c:pt idx="158">
                  <c:v>0.30859375</c:v>
                </c:pt>
                <c:pt idx="159">
                  <c:v>0.310546875</c:v>
                </c:pt>
                <c:pt idx="160">
                  <c:v>0.3125</c:v>
                </c:pt>
                <c:pt idx="161">
                  <c:v>0.314453125</c:v>
                </c:pt>
                <c:pt idx="162">
                  <c:v>0.31640625</c:v>
                </c:pt>
                <c:pt idx="163">
                  <c:v>0.318359375</c:v>
                </c:pt>
                <c:pt idx="164">
                  <c:v>0.3203125</c:v>
                </c:pt>
                <c:pt idx="165">
                  <c:v>0.322265625</c:v>
                </c:pt>
                <c:pt idx="166">
                  <c:v>0.32421875</c:v>
                </c:pt>
                <c:pt idx="167">
                  <c:v>0.326171875</c:v>
                </c:pt>
                <c:pt idx="168">
                  <c:v>0.328125</c:v>
                </c:pt>
                <c:pt idx="169">
                  <c:v>0.330078125</c:v>
                </c:pt>
                <c:pt idx="170">
                  <c:v>0.33203125</c:v>
                </c:pt>
                <c:pt idx="171">
                  <c:v>0.333984375</c:v>
                </c:pt>
                <c:pt idx="172">
                  <c:v>0.3359375</c:v>
                </c:pt>
                <c:pt idx="173">
                  <c:v>0.337890625</c:v>
                </c:pt>
                <c:pt idx="174">
                  <c:v>0.33984375</c:v>
                </c:pt>
                <c:pt idx="175">
                  <c:v>0.341796875</c:v>
                </c:pt>
                <c:pt idx="176">
                  <c:v>0.34375</c:v>
                </c:pt>
                <c:pt idx="177">
                  <c:v>0.345703125</c:v>
                </c:pt>
                <c:pt idx="178">
                  <c:v>0.34765625</c:v>
                </c:pt>
                <c:pt idx="179">
                  <c:v>0.349609375</c:v>
                </c:pt>
                <c:pt idx="180">
                  <c:v>0.3515625</c:v>
                </c:pt>
                <c:pt idx="181">
                  <c:v>0.353515625</c:v>
                </c:pt>
                <c:pt idx="182">
                  <c:v>0.35546875</c:v>
                </c:pt>
                <c:pt idx="183">
                  <c:v>0.357421875</c:v>
                </c:pt>
                <c:pt idx="184">
                  <c:v>0.359375</c:v>
                </c:pt>
                <c:pt idx="185">
                  <c:v>0.361328125</c:v>
                </c:pt>
                <c:pt idx="186">
                  <c:v>0.36328125</c:v>
                </c:pt>
                <c:pt idx="187">
                  <c:v>0.365234375</c:v>
                </c:pt>
                <c:pt idx="188">
                  <c:v>0.3671875</c:v>
                </c:pt>
                <c:pt idx="189">
                  <c:v>0.369140625</c:v>
                </c:pt>
                <c:pt idx="190">
                  <c:v>0.37109375</c:v>
                </c:pt>
                <c:pt idx="191">
                  <c:v>0.373046875</c:v>
                </c:pt>
                <c:pt idx="192">
                  <c:v>0.375</c:v>
                </c:pt>
                <c:pt idx="193">
                  <c:v>0.376953125</c:v>
                </c:pt>
                <c:pt idx="194">
                  <c:v>0.37890625</c:v>
                </c:pt>
                <c:pt idx="195">
                  <c:v>0.380859375</c:v>
                </c:pt>
                <c:pt idx="196">
                  <c:v>0.3828125</c:v>
                </c:pt>
                <c:pt idx="197">
                  <c:v>0.384765625</c:v>
                </c:pt>
                <c:pt idx="198">
                  <c:v>0.38671875</c:v>
                </c:pt>
                <c:pt idx="199">
                  <c:v>0.388671875</c:v>
                </c:pt>
                <c:pt idx="200">
                  <c:v>0.390625</c:v>
                </c:pt>
                <c:pt idx="201">
                  <c:v>0.392578125</c:v>
                </c:pt>
                <c:pt idx="202">
                  <c:v>0.39453125</c:v>
                </c:pt>
                <c:pt idx="203">
                  <c:v>0.396484375</c:v>
                </c:pt>
                <c:pt idx="204">
                  <c:v>0.3984375</c:v>
                </c:pt>
                <c:pt idx="205">
                  <c:v>0.400390625</c:v>
                </c:pt>
                <c:pt idx="206">
                  <c:v>0.40234375</c:v>
                </c:pt>
                <c:pt idx="207">
                  <c:v>0.404296875</c:v>
                </c:pt>
                <c:pt idx="208">
                  <c:v>0.40625</c:v>
                </c:pt>
                <c:pt idx="209">
                  <c:v>0.408203125</c:v>
                </c:pt>
                <c:pt idx="210">
                  <c:v>0.41015625</c:v>
                </c:pt>
                <c:pt idx="211">
                  <c:v>0.412109375</c:v>
                </c:pt>
                <c:pt idx="212">
                  <c:v>0.4140625</c:v>
                </c:pt>
                <c:pt idx="213">
                  <c:v>0.416015625</c:v>
                </c:pt>
                <c:pt idx="214">
                  <c:v>0.41796875</c:v>
                </c:pt>
                <c:pt idx="215">
                  <c:v>0.419921875</c:v>
                </c:pt>
                <c:pt idx="216">
                  <c:v>0.421875</c:v>
                </c:pt>
                <c:pt idx="217">
                  <c:v>0.423828125</c:v>
                </c:pt>
                <c:pt idx="218">
                  <c:v>0.42578125</c:v>
                </c:pt>
                <c:pt idx="219">
                  <c:v>0.427734375</c:v>
                </c:pt>
                <c:pt idx="220">
                  <c:v>0.4296875</c:v>
                </c:pt>
                <c:pt idx="221">
                  <c:v>0.431640625</c:v>
                </c:pt>
                <c:pt idx="222">
                  <c:v>0.43359375</c:v>
                </c:pt>
                <c:pt idx="223">
                  <c:v>0.435546875</c:v>
                </c:pt>
                <c:pt idx="224">
                  <c:v>0.4375</c:v>
                </c:pt>
                <c:pt idx="225">
                  <c:v>0.439453125</c:v>
                </c:pt>
                <c:pt idx="226">
                  <c:v>0.44140625</c:v>
                </c:pt>
                <c:pt idx="227">
                  <c:v>0.443359375</c:v>
                </c:pt>
                <c:pt idx="228">
                  <c:v>0.4453125</c:v>
                </c:pt>
                <c:pt idx="229">
                  <c:v>0.447265625</c:v>
                </c:pt>
                <c:pt idx="230">
                  <c:v>0.44921875</c:v>
                </c:pt>
                <c:pt idx="231">
                  <c:v>0.451171875</c:v>
                </c:pt>
                <c:pt idx="232">
                  <c:v>0.453125</c:v>
                </c:pt>
                <c:pt idx="233">
                  <c:v>0.455078125</c:v>
                </c:pt>
                <c:pt idx="234">
                  <c:v>0.45703125</c:v>
                </c:pt>
                <c:pt idx="235">
                  <c:v>0.458984375</c:v>
                </c:pt>
                <c:pt idx="236">
                  <c:v>0.4609375</c:v>
                </c:pt>
                <c:pt idx="237">
                  <c:v>0.462890625</c:v>
                </c:pt>
                <c:pt idx="238">
                  <c:v>0.46484375</c:v>
                </c:pt>
                <c:pt idx="239">
                  <c:v>0.466796875</c:v>
                </c:pt>
                <c:pt idx="240">
                  <c:v>0.46875</c:v>
                </c:pt>
                <c:pt idx="241">
                  <c:v>0.470703125</c:v>
                </c:pt>
                <c:pt idx="242">
                  <c:v>0.47265625</c:v>
                </c:pt>
                <c:pt idx="243">
                  <c:v>0.474609375</c:v>
                </c:pt>
                <c:pt idx="244">
                  <c:v>0.4765625</c:v>
                </c:pt>
                <c:pt idx="245">
                  <c:v>0.478515625</c:v>
                </c:pt>
                <c:pt idx="246">
                  <c:v>0.48046875</c:v>
                </c:pt>
                <c:pt idx="247">
                  <c:v>0.482421875</c:v>
                </c:pt>
                <c:pt idx="248">
                  <c:v>0.484375</c:v>
                </c:pt>
                <c:pt idx="249">
                  <c:v>0.486328125</c:v>
                </c:pt>
                <c:pt idx="250">
                  <c:v>0.48828125</c:v>
                </c:pt>
                <c:pt idx="251">
                  <c:v>0.490234375</c:v>
                </c:pt>
                <c:pt idx="252">
                  <c:v>0.4921875</c:v>
                </c:pt>
                <c:pt idx="253">
                  <c:v>0.494140625</c:v>
                </c:pt>
                <c:pt idx="254">
                  <c:v>0.49609375</c:v>
                </c:pt>
                <c:pt idx="255">
                  <c:v>0.498046875</c:v>
                </c:pt>
                <c:pt idx="256">
                  <c:v>0.5</c:v>
                </c:pt>
                <c:pt idx="257">
                  <c:v>0.501953125</c:v>
                </c:pt>
                <c:pt idx="258">
                  <c:v>0.50390625</c:v>
                </c:pt>
                <c:pt idx="259">
                  <c:v>0.505859375</c:v>
                </c:pt>
                <c:pt idx="260">
                  <c:v>0.5078125</c:v>
                </c:pt>
                <c:pt idx="261">
                  <c:v>0.509765625</c:v>
                </c:pt>
                <c:pt idx="262">
                  <c:v>0.51171875</c:v>
                </c:pt>
                <c:pt idx="263">
                  <c:v>0.513671875</c:v>
                </c:pt>
                <c:pt idx="264">
                  <c:v>0.515625</c:v>
                </c:pt>
                <c:pt idx="265">
                  <c:v>0.517578125</c:v>
                </c:pt>
                <c:pt idx="266">
                  <c:v>0.51953125</c:v>
                </c:pt>
                <c:pt idx="267">
                  <c:v>0.521484375</c:v>
                </c:pt>
                <c:pt idx="268">
                  <c:v>0.5234375</c:v>
                </c:pt>
                <c:pt idx="269">
                  <c:v>0.525390625</c:v>
                </c:pt>
                <c:pt idx="270">
                  <c:v>0.52734375</c:v>
                </c:pt>
                <c:pt idx="271">
                  <c:v>0.529296875</c:v>
                </c:pt>
                <c:pt idx="272">
                  <c:v>0.53125</c:v>
                </c:pt>
                <c:pt idx="273">
                  <c:v>0.533203125</c:v>
                </c:pt>
                <c:pt idx="274">
                  <c:v>0.53515625</c:v>
                </c:pt>
                <c:pt idx="275">
                  <c:v>0.537109375</c:v>
                </c:pt>
                <c:pt idx="276">
                  <c:v>0.5390625</c:v>
                </c:pt>
                <c:pt idx="277">
                  <c:v>0.541015625</c:v>
                </c:pt>
                <c:pt idx="278">
                  <c:v>0.54296875</c:v>
                </c:pt>
                <c:pt idx="279">
                  <c:v>0.544921875</c:v>
                </c:pt>
                <c:pt idx="280">
                  <c:v>0.546875</c:v>
                </c:pt>
                <c:pt idx="281">
                  <c:v>0.548828125</c:v>
                </c:pt>
                <c:pt idx="282">
                  <c:v>0.55078125</c:v>
                </c:pt>
                <c:pt idx="283">
                  <c:v>0.552734375</c:v>
                </c:pt>
                <c:pt idx="284">
                  <c:v>0.5546875</c:v>
                </c:pt>
                <c:pt idx="285">
                  <c:v>0.556640625</c:v>
                </c:pt>
                <c:pt idx="286">
                  <c:v>0.55859375</c:v>
                </c:pt>
                <c:pt idx="287">
                  <c:v>0.560546875</c:v>
                </c:pt>
                <c:pt idx="288">
                  <c:v>0.5625</c:v>
                </c:pt>
                <c:pt idx="289">
                  <c:v>0.564453125</c:v>
                </c:pt>
                <c:pt idx="290">
                  <c:v>0.56640625</c:v>
                </c:pt>
                <c:pt idx="291">
                  <c:v>0.568359375</c:v>
                </c:pt>
                <c:pt idx="292">
                  <c:v>0.5703125</c:v>
                </c:pt>
                <c:pt idx="293">
                  <c:v>0.572265625</c:v>
                </c:pt>
                <c:pt idx="294">
                  <c:v>0.57421875</c:v>
                </c:pt>
                <c:pt idx="295">
                  <c:v>0.576171875</c:v>
                </c:pt>
                <c:pt idx="296">
                  <c:v>0.578125</c:v>
                </c:pt>
                <c:pt idx="297">
                  <c:v>0.580078125</c:v>
                </c:pt>
                <c:pt idx="298">
                  <c:v>0.58203125</c:v>
                </c:pt>
                <c:pt idx="299">
                  <c:v>0.583984375</c:v>
                </c:pt>
                <c:pt idx="300">
                  <c:v>0.5859375</c:v>
                </c:pt>
                <c:pt idx="301">
                  <c:v>0.587890625</c:v>
                </c:pt>
                <c:pt idx="302">
                  <c:v>0.58984375</c:v>
                </c:pt>
                <c:pt idx="303">
                  <c:v>0.591796875</c:v>
                </c:pt>
                <c:pt idx="304">
                  <c:v>0.59375</c:v>
                </c:pt>
                <c:pt idx="305">
                  <c:v>0.595703125</c:v>
                </c:pt>
                <c:pt idx="306">
                  <c:v>0.59765625</c:v>
                </c:pt>
                <c:pt idx="307">
                  <c:v>0.599609375</c:v>
                </c:pt>
                <c:pt idx="308">
                  <c:v>0.6015625</c:v>
                </c:pt>
                <c:pt idx="309">
                  <c:v>0.603515625</c:v>
                </c:pt>
                <c:pt idx="310">
                  <c:v>0.60546875</c:v>
                </c:pt>
                <c:pt idx="311">
                  <c:v>0.607421875</c:v>
                </c:pt>
                <c:pt idx="312">
                  <c:v>0.609375</c:v>
                </c:pt>
                <c:pt idx="313">
                  <c:v>0.611328125</c:v>
                </c:pt>
                <c:pt idx="314">
                  <c:v>0.61328125</c:v>
                </c:pt>
                <c:pt idx="315">
                  <c:v>0.615234375</c:v>
                </c:pt>
                <c:pt idx="316">
                  <c:v>0.6171875</c:v>
                </c:pt>
                <c:pt idx="317">
                  <c:v>0.619140625</c:v>
                </c:pt>
                <c:pt idx="318">
                  <c:v>0.62109375</c:v>
                </c:pt>
                <c:pt idx="319">
                  <c:v>0.623046875</c:v>
                </c:pt>
                <c:pt idx="320">
                  <c:v>0.625</c:v>
                </c:pt>
                <c:pt idx="321">
                  <c:v>0.626953125</c:v>
                </c:pt>
                <c:pt idx="322">
                  <c:v>0.62890625</c:v>
                </c:pt>
                <c:pt idx="323">
                  <c:v>0.630859375</c:v>
                </c:pt>
                <c:pt idx="324">
                  <c:v>0.6328125</c:v>
                </c:pt>
                <c:pt idx="325">
                  <c:v>0.634765625</c:v>
                </c:pt>
                <c:pt idx="326">
                  <c:v>0.63671875</c:v>
                </c:pt>
                <c:pt idx="327">
                  <c:v>0.638671875</c:v>
                </c:pt>
                <c:pt idx="328">
                  <c:v>0.640625</c:v>
                </c:pt>
                <c:pt idx="329">
                  <c:v>0.642578125</c:v>
                </c:pt>
                <c:pt idx="330">
                  <c:v>0.64453125</c:v>
                </c:pt>
                <c:pt idx="331">
                  <c:v>0.646484375</c:v>
                </c:pt>
                <c:pt idx="332">
                  <c:v>0.6484375</c:v>
                </c:pt>
                <c:pt idx="333">
                  <c:v>0.650390625</c:v>
                </c:pt>
                <c:pt idx="334">
                  <c:v>0.65234375</c:v>
                </c:pt>
                <c:pt idx="335">
                  <c:v>0.654296875</c:v>
                </c:pt>
                <c:pt idx="336">
                  <c:v>0.65625</c:v>
                </c:pt>
                <c:pt idx="337">
                  <c:v>0.658203125</c:v>
                </c:pt>
                <c:pt idx="338">
                  <c:v>0.66015625</c:v>
                </c:pt>
                <c:pt idx="339">
                  <c:v>0.662109375</c:v>
                </c:pt>
                <c:pt idx="340">
                  <c:v>0.6640625</c:v>
                </c:pt>
                <c:pt idx="341">
                  <c:v>0.666015625</c:v>
                </c:pt>
                <c:pt idx="342">
                  <c:v>0.66796875</c:v>
                </c:pt>
                <c:pt idx="343">
                  <c:v>0.669921875</c:v>
                </c:pt>
                <c:pt idx="344">
                  <c:v>0.671875</c:v>
                </c:pt>
                <c:pt idx="345">
                  <c:v>0.673828125</c:v>
                </c:pt>
                <c:pt idx="346">
                  <c:v>0.67578125</c:v>
                </c:pt>
                <c:pt idx="347">
                  <c:v>0.677734375</c:v>
                </c:pt>
                <c:pt idx="348">
                  <c:v>0.6796875</c:v>
                </c:pt>
                <c:pt idx="349">
                  <c:v>0.681640625</c:v>
                </c:pt>
                <c:pt idx="350">
                  <c:v>0.68359375</c:v>
                </c:pt>
                <c:pt idx="351">
                  <c:v>0.685546875</c:v>
                </c:pt>
                <c:pt idx="352">
                  <c:v>0.6875</c:v>
                </c:pt>
                <c:pt idx="353">
                  <c:v>0.689453125</c:v>
                </c:pt>
                <c:pt idx="354">
                  <c:v>0.69140625</c:v>
                </c:pt>
                <c:pt idx="355">
                  <c:v>0.693359375</c:v>
                </c:pt>
                <c:pt idx="356">
                  <c:v>0.6953125</c:v>
                </c:pt>
                <c:pt idx="357">
                  <c:v>0.697265625</c:v>
                </c:pt>
                <c:pt idx="358">
                  <c:v>0.69921875</c:v>
                </c:pt>
                <c:pt idx="359">
                  <c:v>0.701171875</c:v>
                </c:pt>
                <c:pt idx="360">
                  <c:v>0.703125</c:v>
                </c:pt>
                <c:pt idx="361">
                  <c:v>0.705078125</c:v>
                </c:pt>
                <c:pt idx="362">
                  <c:v>0.70703125</c:v>
                </c:pt>
                <c:pt idx="363">
                  <c:v>0.708984375</c:v>
                </c:pt>
                <c:pt idx="364">
                  <c:v>0.7109375</c:v>
                </c:pt>
                <c:pt idx="365">
                  <c:v>0.712890625</c:v>
                </c:pt>
                <c:pt idx="366">
                  <c:v>0.71484375</c:v>
                </c:pt>
                <c:pt idx="367">
                  <c:v>0.716796875</c:v>
                </c:pt>
                <c:pt idx="368">
                  <c:v>0.71875</c:v>
                </c:pt>
                <c:pt idx="369">
                  <c:v>0.720703125</c:v>
                </c:pt>
                <c:pt idx="370">
                  <c:v>0.72265625</c:v>
                </c:pt>
                <c:pt idx="371">
                  <c:v>0.724609375</c:v>
                </c:pt>
                <c:pt idx="372">
                  <c:v>0.7265625</c:v>
                </c:pt>
                <c:pt idx="373">
                  <c:v>0.728515625</c:v>
                </c:pt>
                <c:pt idx="374">
                  <c:v>0.73046875</c:v>
                </c:pt>
                <c:pt idx="375">
                  <c:v>0.732421875</c:v>
                </c:pt>
                <c:pt idx="376">
                  <c:v>0.734375</c:v>
                </c:pt>
                <c:pt idx="377">
                  <c:v>0.736328125</c:v>
                </c:pt>
                <c:pt idx="378">
                  <c:v>0.73828125</c:v>
                </c:pt>
                <c:pt idx="379">
                  <c:v>0.740234375</c:v>
                </c:pt>
                <c:pt idx="380">
                  <c:v>0.7421875</c:v>
                </c:pt>
                <c:pt idx="381">
                  <c:v>0.744140625</c:v>
                </c:pt>
                <c:pt idx="382">
                  <c:v>0.74609375</c:v>
                </c:pt>
                <c:pt idx="383">
                  <c:v>0.748046875</c:v>
                </c:pt>
                <c:pt idx="384">
                  <c:v>0.75</c:v>
                </c:pt>
                <c:pt idx="385">
                  <c:v>0.751953125</c:v>
                </c:pt>
                <c:pt idx="386">
                  <c:v>0.75390625</c:v>
                </c:pt>
                <c:pt idx="387">
                  <c:v>0.755859375</c:v>
                </c:pt>
                <c:pt idx="388">
                  <c:v>0.7578125</c:v>
                </c:pt>
                <c:pt idx="389">
                  <c:v>0.759765625</c:v>
                </c:pt>
                <c:pt idx="390">
                  <c:v>0.76171875</c:v>
                </c:pt>
                <c:pt idx="391">
                  <c:v>0.763671875</c:v>
                </c:pt>
                <c:pt idx="392">
                  <c:v>0.765625</c:v>
                </c:pt>
                <c:pt idx="393">
                  <c:v>0.767578125</c:v>
                </c:pt>
                <c:pt idx="394">
                  <c:v>0.76953125</c:v>
                </c:pt>
                <c:pt idx="395">
                  <c:v>0.771484375</c:v>
                </c:pt>
                <c:pt idx="396">
                  <c:v>0.7734375</c:v>
                </c:pt>
                <c:pt idx="397">
                  <c:v>0.775390625</c:v>
                </c:pt>
                <c:pt idx="398">
                  <c:v>0.77734375</c:v>
                </c:pt>
                <c:pt idx="399">
                  <c:v>0.779296875</c:v>
                </c:pt>
                <c:pt idx="400">
                  <c:v>0.78125</c:v>
                </c:pt>
                <c:pt idx="401">
                  <c:v>0.783203125</c:v>
                </c:pt>
                <c:pt idx="402">
                  <c:v>0.78515625</c:v>
                </c:pt>
                <c:pt idx="403">
                  <c:v>0.787109375</c:v>
                </c:pt>
                <c:pt idx="404">
                  <c:v>0.7890625</c:v>
                </c:pt>
                <c:pt idx="405">
                  <c:v>0.791015625</c:v>
                </c:pt>
                <c:pt idx="406">
                  <c:v>0.79296875</c:v>
                </c:pt>
                <c:pt idx="407">
                  <c:v>0.794921875</c:v>
                </c:pt>
                <c:pt idx="408">
                  <c:v>0.796875</c:v>
                </c:pt>
                <c:pt idx="409">
                  <c:v>0.798828125</c:v>
                </c:pt>
                <c:pt idx="410">
                  <c:v>0.80078125</c:v>
                </c:pt>
                <c:pt idx="411">
                  <c:v>0.802734375</c:v>
                </c:pt>
                <c:pt idx="412">
                  <c:v>0.8046875</c:v>
                </c:pt>
                <c:pt idx="413">
                  <c:v>0.806640625</c:v>
                </c:pt>
                <c:pt idx="414">
                  <c:v>0.80859375</c:v>
                </c:pt>
                <c:pt idx="415">
                  <c:v>0.810546875</c:v>
                </c:pt>
                <c:pt idx="416">
                  <c:v>0.8125</c:v>
                </c:pt>
                <c:pt idx="417">
                  <c:v>0.814453125</c:v>
                </c:pt>
                <c:pt idx="418">
                  <c:v>0.81640625</c:v>
                </c:pt>
                <c:pt idx="419">
                  <c:v>0.818359375</c:v>
                </c:pt>
                <c:pt idx="420">
                  <c:v>0.8203125</c:v>
                </c:pt>
                <c:pt idx="421">
                  <c:v>0.822265625</c:v>
                </c:pt>
                <c:pt idx="422">
                  <c:v>0.82421875</c:v>
                </c:pt>
                <c:pt idx="423">
                  <c:v>0.826171875</c:v>
                </c:pt>
                <c:pt idx="424">
                  <c:v>0.828125</c:v>
                </c:pt>
                <c:pt idx="425">
                  <c:v>0.830078125</c:v>
                </c:pt>
                <c:pt idx="426">
                  <c:v>0.83203125</c:v>
                </c:pt>
                <c:pt idx="427">
                  <c:v>0.833984375</c:v>
                </c:pt>
                <c:pt idx="428">
                  <c:v>0.8359375</c:v>
                </c:pt>
                <c:pt idx="429">
                  <c:v>0.837890625</c:v>
                </c:pt>
                <c:pt idx="430">
                  <c:v>0.83984375</c:v>
                </c:pt>
                <c:pt idx="431">
                  <c:v>0.841796875</c:v>
                </c:pt>
                <c:pt idx="432">
                  <c:v>0.84375</c:v>
                </c:pt>
                <c:pt idx="433">
                  <c:v>0.845703125</c:v>
                </c:pt>
                <c:pt idx="434">
                  <c:v>0.84765625</c:v>
                </c:pt>
                <c:pt idx="435">
                  <c:v>0.849609375</c:v>
                </c:pt>
                <c:pt idx="436">
                  <c:v>0.8515625</c:v>
                </c:pt>
                <c:pt idx="437">
                  <c:v>0.853515625</c:v>
                </c:pt>
                <c:pt idx="438">
                  <c:v>0.85546875</c:v>
                </c:pt>
                <c:pt idx="439">
                  <c:v>0.857421875</c:v>
                </c:pt>
                <c:pt idx="440">
                  <c:v>0.859375</c:v>
                </c:pt>
                <c:pt idx="441">
                  <c:v>0.861328125</c:v>
                </c:pt>
                <c:pt idx="442">
                  <c:v>0.86328125</c:v>
                </c:pt>
                <c:pt idx="443">
                  <c:v>0.865234375</c:v>
                </c:pt>
                <c:pt idx="444">
                  <c:v>0.8671875</c:v>
                </c:pt>
                <c:pt idx="445">
                  <c:v>0.869140625</c:v>
                </c:pt>
                <c:pt idx="446">
                  <c:v>0.87109375</c:v>
                </c:pt>
                <c:pt idx="447">
                  <c:v>0.873046875</c:v>
                </c:pt>
                <c:pt idx="448">
                  <c:v>0.875</c:v>
                </c:pt>
                <c:pt idx="449">
                  <c:v>0.876953125</c:v>
                </c:pt>
                <c:pt idx="450">
                  <c:v>0.87890625</c:v>
                </c:pt>
                <c:pt idx="451">
                  <c:v>0.880859375</c:v>
                </c:pt>
                <c:pt idx="452">
                  <c:v>0.8828125</c:v>
                </c:pt>
                <c:pt idx="453">
                  <c:v>0.884765625</c:v>
                </c:pt>
                <c:pt idx="454">
                  <c:v>0.88671875</c:v>
                </c:pt>
                <c:pt idx="455">
                  <c:v>0.888671875</c:v>
                </c:pt>
                <c:pt idx="456">
                  <c:v>0.890625</c:v>
                </c:pt>
                <c:pt idx="457">
                  <c:v>0.892578125</c:v>
                </c:pt>
                <c:pt idx="458">
                  <c:v>0.89453125</c:v>
                </c:pt>
                <c:pt idx="459">
                  <c:v>0.896484375</c:v>
                </c:pt>
                <c:pt idx="460">
                  <c:v>0.8984375</c:v>
                </c:pt>
                <c:pt idx="461">
                  <c:v>0.900390625</c:v>
                </c:pt>
                <c:pt idx="462">
                  <c:v>0.90234375</c:v>
                </c:pt>
                <c:pt idx="463">
                  <c:v>0.904296875</c:v>
                </c:pt>
                <c:pt idx="464">
                  <c:v>0.90625</c:v>
                </c:pt>
                <c:pt idx="465">
                  <c:v>0.908203125</c:v>
                </c:pt>
                <c:pt idx="466">
                  <c:v>0.91015625</c:v>
                </c:pt>
                <c:pt idx="467">
                  <c:v>0.912109375</c:v>
                </c:pt>
                <c:pt idx="468">
                  <c:v>0.9140625</c:v>
                </c:pt>
                <c:pt idx="469">
                  <c:v>0.916015625</c:v>
                </c:pt>
                <c:pt idx="470">
                  <c:v>0.91796875</c:v>
                </c:pt>
                <c:pt idx="471">
                  <c:v>0.919921875</c:v>
                </c:pt>
                <c:pt idx="472">
                  <c:v>0.921875</c:v>
                </c:pt>
                <c:pt idx="473">
                  <c:v>0.923828125</c:v>
                </c:pt>
                <c:pt idx="474">
                  <c:v>0.92578125</c:v>
                </c:pt>
                <c:pt idx="475">
                  <c:v>0.927734375</c:v>
                </c:pt>
                <c:pt idx="476">
                  <c:v>0.9296875</c:v>
                </c:pt>
                <c:pt idx="477">
                  <c:v>0.931640625</c:v>
                </c:pt>
                <c:pt idx="478">
                  <c:v>0.93359375</c:v>
                </c:pt>
                <c:pt idx="479">
                  <c:v>0.935546875</c:v>
                </c:pt>
                <c:pt idx="480">
                  <c:v>0.9375</c:v>
                </c:pt>
                <c:pt idx="481">
                  <c:v>0.939453125</c:v>
                </c:pt>
                <c:pt idx="482">
                  <c:v>0.94140625</c:v>
                </c:pt>
                <c:pt idx="483">
                  <c:v>0.943359375</c:v>
                </c:pt>
                <c:pt idx="484">
                  <c:v>0.9453125</c:v>
                </c:pt>
                <c:pt idx="485">
                  <c:v>0.947265625</c:v>
                </c:pt>
                <c:pt idx="486">
                  <c:v>0.94921875</c:v>
                </c:pt>
                <c:pt idx="487">
                  <c:v>0.951171875</c:v>
                </c:pt>
                <c:pt idx="488">
                  <c:v>0.953125</c:v>
                </c:pt>
                <c:pt idx="489">
                  <c:v>0.955078125</c:v>
                </c:pt>
                <c:pt idx="490">
                  <c:v>0.95703125</c:v>
                </c:pt>
                <c:pt idx="491">
                  <c:v>0.958984375</c:v>
                </c:pt>
                <c:pt idx="492">
                  <c:v>0.9609375</c:v>
                </c:pt>
                <c:pt idx="493">
                  <c:v>0.962890625</c:v>
                </c:pt>
                <c:pt idx="494">
                  <c:v>0.96484375</c:v>
                </c:pt>
                <c:pt idx="495">
                  <c:v>0.966796875</c:v>
                </c:pt>
                <c:pt idx="496">
                  <c:v>0.96875</c:v>
                </c:pt>
                <c:pt idx="497">
                  <c:v>0.970703125</c:v>
                </c:pt>
                <c:pt idx="498">
                  <c:v>0.97265625</c:v>
                </c:pt>
                <c:pt idx="499">
                  <c:v>0.974609375</c:v>
                </c:pt>
                <c:pt idx="500">
                  <c:v>0.9765625</c:v>
                </c:pt>
                <c:pt idx="501">
                  <c:v>0.978515625</c:v>
                </c:pt>
                <c:pt idx="502">
                  <c:v>0.98046875</c:v>
                </c:pt>
                <c:pt idx="503">
                  <c:v>0.982421875</c:v>
                </c:pt>
                <c:pt idx="504">
                  <c:v>0.984375</c:v>
                </c:pt>
                <c:pt idx="505">
                  <c:v>0.986328125</c:v>
                </c:pt>
                <c:pt idx="506">
                  <c:v>0.98828125</c:v>
                </c:pt>
                <c:pt idx="507">
                  <c:v>0.990234375</c:v>
                </c:pt>
                <c:pt idx="508">
                  <c:v>0.9921875</c:v>
                </c:pt>
                <c:pt idx="509">
                  <c:v>0.994140625</c:v>
                </c:pt>
                <c:pt idx="510">
                  <c:v>0.99609375</c:v>
                </c:pt>
                <c:pt idx="511">
                  <c:v>0.998046875</c:v>
                </c:pt>
                <c:pt idx="512">
                  <c:v>1.0</c:v>
                </c:pt>
                <c:pt idx="513">
                  <c:v>1.001953125</c:v>
                </c:pt>
                <c:pt idx="514">
                  <c:v>1.00390625</c:v>
                </c:pt>
                <c:pt idx="515">
                  <c:v>1.005859375</c:v>
                </c:pt>
                <c:pt idx="516">
                  <c:v>1.0078125</c:v>
                </c:pt>
                <c:pt idx="517">
                  <c:v>1.009765625</c:v>
                </c:pt>
                <c:pt idx="518">
                  <c:v>1.01171875</c:v>
                </c:pt>
                <c:pt idx="519">
                  <c:v>1.013671875</c:v>
                </c:pt>
                <c:pt idx="520">
                  <c:v>1.015625</c:v>
                </c:pt>
                <c:pt idx="521">
                  <c:v>1.017578125</c:v>
                </c:pt>
                <c:pt idx="522">
                  <c:v>1.01953125</c:v>
                </c:pt>
                <c:pt idx="523">
                  <c:v>1.021484375</c:v>
                </c:pt>
                <c:pt idx="524">
                  <c:v>1.0234375</c:v>
                </c:pt>
                <c:pt idx="525">
                  <c:v>1.025390625</c:v>
                </c:pt>
                <c:pt idx="526">
                  <c:v>1.02734375</c:v>
                </c:pt>
                <c:pt idx="527">
                  <c:v>1.029296875</c:v>
                </c:pt>
                <c:pt idx="528">
                  <c:v>1.03125</c:v>
                </c:pt>
                <c:pt idx="529">
                  <c:v>1.033203125</c:v>
                </c:pt>
                <c:pt idx="530">
                  <c:v>1.03515625</c:v>
                </c:pt>
                <c:pt idx="531">
                  <c:v>1.037109375</c:v>
                </c:pt>
                <c:pt idx="532">
                  <c:v>1.0390625</c:v>
                </c:pt>
                <c:pt idx="533">
                  <c:v>1.041015625</c:v>
                </c:pt>
                <c:pt idx="534">
                  <c:v>1.04296875</c:v>
                </c:pt>
                <c:pt idx="535">
                  <c:v>1.044921875</c:v>
                </c:pt>
                <c:pt idx="536">
                  <c:v>1.046875</c:v>
                </c:pt>
                <c:pt idx="537">
                  <c:v>1.048828125</c:v>
                </c:pt>
                <c:pt idx="538">
                  <c:v>1.05078125</c:v>
                </c:pt>
                <c:pt idx="539">
                  <c:v>1.052734375</c:v>
                </c:pt>
                <c:pt idx="540">
                  <c:v>1.0546875</c:v>
                </c:pt>
                <c:pt idx="541">
                  <c:v>1.056640625</c:v>
                </c:pt>
                <c:pt idx="542">
                  <c:v>1.05859375</c:v>
                </c:pt>
                <c:pt idx="543">
                  <c:v>1.060546875</c:v>
                </c:pt>
                <c:pt idx="544">
                  <c:v>1.0625</c:v>
                </c:pt>
                <c:pt idx="545">
                  <c:v>1.064453125</c:v>
                </c:pt>
                <c:pt idx="546">
                  <c:v>1.06640625</c:v>
                </c:pt>
                <c:pt idx="547">
                  <c:v>1.068359375</c:v>
                </c:pt>
                <c:pt idx="548">
                  <c:v>1.0703125</c:v>
                </c:pt>
                <c:pt idx="549">
                  <c:v>1.072265625</c:v>
                </c:pt>
                <c:pt idx="550">
                  <c:v>1.07421875</c:v>
                </c:pt>
                <c:pt idx="551">
                  <c:v>1.076171875</c:v>
                </c:pt>
                <c:pt idx="552">
                  <c:v>1.078125</c:v>
                </c:pt>
                <c:pt idx="553">
                  <c:v>1.080078125</c:v>
                </c:pt>
                <c:pt idx="554">
                  <c:v>1.08203125</c:v>
                </c:pt>
                <c:pt idx="555">
                  <c:v>1.083984375</c:v>
                </c:pt>
                <c:pt idx="556">
                  <c:v>1.0859375</c:v>
                </c:pt>
                <c:pt idx="557">
                  <c:v>1.087890625</c:v>
                </c:pt>
                <c:pt idx="558">
                  <c:v>1.08984375</c:v>
                </c:pt>
                <c:pt idx="559">
                  <c:v>1.091796875</c:v>
                </c:pt>
                <c:pt idx="560">
                  <c:v>1.09375</c:v>
                </c:pt>
                <c:pt idx="561">
                  <c:v>1.095703125</c:v>
                </c:pt>
                <c:pt idx="562">
                  <c:v>1.09765625</c:v>
                </c:pt>
                <c:pt idx="563">
                  <c:v>1.099609375</c:v>
                </c:pt>
                <c:pt idx="564">
                  <c:v>1.1015625</c:v>
                </c:pt>
                <c:pt idx="565">
                  <c:v>1.103515625</c:v>
                </c:pt>
                <c:pt idx="566">
                  <c:v>1.10546875</c:v>
                </c:pt>
                <c:pt idx="567">
                  <c:v>1.107421875</c:v>
                </c:pt>
                <c:pt idx="568">
                  <c:v>1.109375</c:v>
                </c:pt>
                <c:pt idx="569">
                  <c:v>1.111328125</c:v>
                </c:pt>
                <c:pt idx="570">
                  <c:v>1.11328125</c:v>
                </c:pt>
                <c:pt idx="571">
                  <c:v>1.115234375</c:v>
                </c:pt>
                <c:pt idx="572">
                  <c:v>1.1171875</c:v>
                </c:pt>
                <c:pt idx="573">
                  <c:v>1.119140625</c:v>
                </c:pt>
                <c:pt idx="574">
                  <c:v>1.12109375</c:v>
                </c:pt>
                <c:pt idx="575">
                  <c:v>1.123046875</c:v>
                </c:pt>
                <c:pt idx="576">
                  <c:v>1.125</c:v>
                </c:pt>
                <c:pt idx="577">
                  <c:v>1.126953125</c:v>
                </c:pt>
                <c:pt idx="578">
                  <c:v>1.12890625</c:v>
                </c:pt>
                <c:pt idx="579">
                  <c:v>1.130859375</c:v>
                </c:pt>
                <c:pt idx="580">
                  <c:v>1.1328125</c:v>
                </c:pt>
                <c:pt idx="581">
                  <c:v>1.134765625</c:v>
                </c:pt>
                <c:pt idx="582">
                  <c:v>1.13671875</c:v>
                </c:pt>
                <c:pt idx="583">
                  <c:v>1.138671875</c:v>
                </c:pt>
                <c:pt idx="584">
                  <c:v>1.140625</c:v>
                </c:pt>
                <c:pt idx="585">
                  <c:v>1.142578125</c:v>
                </c:pt>
                <c:pt idx="586">
                  <c:v>1.14453125</c:v>
                </c:pt>
                <c:pt idx="587">
                  <c:v>1.146484375</c:v>
                </c:pt>
                <c:pt idx="588">
                  <c:v>1.1484375</c:v>
                </c:pt>
                <c:pt idx="589">
                  <c:v>1.150390625</c:v>
                </c:pt>
                <c:pt idx="590">
                  <c:v>1.15234375</c:v>
                </c:pt>
                <c:pt idx="591">
                  <c:v>1.154296875</c:v>
                </c:pt>
                <c:pt idx="592">
                  <c:v>1.15625</c:v>
                </c:pt>
                <c:pt idx="593">
                  <c:v>1.158203125</c:v>
                </c:pt>
                <c:pt idx="594">
                  <c:v>1.16015625</c:v>
                </c:pt>
                <c:pt idx="595">
                  <c:v>1.162109375</c:v>
                </c:pt>
                <c:pt idx="596">
                  <c:v>1.1640625</c:v>
                </c:pt>
                <c:pt idx="597">
                  <c:v>1.166015625</c:v>
                </c:pt>
                <c:pt idx="598">
                  <c:v>1.16796875</c:v>
                </c:pt>
                <c:pt idx="599">
                  <c:v>1.169921875</c:v>
                </c:pt>
                <c:pt idx="600">
                  <c:v>1.171875</c:v>
                </c:pt>
                <c:pt idx="601">
                  <c:v>1.173828125</c:v>
                </c:pt>
                <c:pt idx="602">
                  <c:v>1.17578125</c:v>
                </c:pt>
                <c:pt idx="603">
                  <c:v>1.177734375</c:v>
                </c:pt>
                <c:pt idx="604">
                  <c:v>1.1796875</c:v>
                </c:pt>
                <c:pt idx="605">
                  <c:v>1.181640625</c:v>
                </c:pt>
                <c:pt idx="606">
                  <c:v>1.18359375</c:v>
                </c:pt>
                <c:pt idx="607">
                  <c:v>1.185546875</c:v>
                </c:pt>
                <c:pt idx="608">
                  <c:v>1.1875</c:v>
                </c:pt>
                <c:pt idx="609">
                  <c:v>1.189453125</c:v>
                </c:pt>
                <c:pt idx="610">
                  <c:v>1.19140625</c:v>
                </c:pt>
                <c:pt idx="611">
                  <c:v>1.193359375</c:v>
                </c:pt>
                <c:pt idx="612">
                  <c:v>1.1953125</c:v>
                </c:pt>
                <c:pt idx="613">
                  <c:v>1.197265625</c:v>
                </c:pt>
                <c:pt idx="614">
                  <c:v>1.19921875</c:v>
                </c:pt>
                <c:pt idx="615">
                  <c:v>1.201171875</c:v>
                </c:pt>
                <c:pt idx="616">
                  <c:v>1.203125</c:v>
                </c:pt>
                <c:pt idx="617">
                  <c:v>1.205078125</c:v>
                </c:pt>
                <c:pt idx="618">
                  <c:v>1.20703125</c:v>
                </c:pt>
                <c:pt idx="619">
                  <c:v>1.208984375</c:v>
                </c:pt>
                <c:pt idx="620">
                  <c:v>1.2109375</c:v>
                </c:pt>
                <c:pt idx="621">
                  <c:v>1.212890625</c:v>
                </c:pt>
                <c:pt idx="622">
                  <c:v>1.21484375</c:v>
                </c:pt>
                <c:pt idx="623">
                  <c:v>1.216796875</c:v>
                </c:pt>
                <c:pt idx="624">
                  <c:v>1.21875</c:v>
                </c:pt>
                <c:pt idx="625">
                  <c:v>1.220703125</c:v>
                </c:pt>
                <c:pt idx="626">
                  <c:v>1.22265625</c:v>
                </c:pt>
                <c:pt idx="627">
                  <c:v>1.224609375</c:v>
                </c:pt>
                <c:pt idx="628">
                  <c:v>1.2265625</c:v>
                </c:pt>
                <c:pt idx="629">
                  <c:v>1.228515625</c:v>
                </c:pt>
                <c:pt idx="630">
                  <c:v>1.23046875</c:v>
                </c:pt>
                <c:pt idx="631">
                  <c:v>1.232421875</c:v>
                </c:pt>
                <c:pt idx="632">
                  <c:v>1.234375</c:v>
                </c:pt>
                <c:pt idx="633">
                  <c:v>1.236328125</c:v>
                </c:pt>
                <c:pt idx="634">
                  <c:v>1.23828125</c:v>
                </c:pt>
                <c:pt idx="635">
                  <c:v>1.240234375</c:v>
                </c:pt>
                <c:pt idx="636">
                  <c:v>1.2421875</c:v>
                </c:pt>
                <c:pt idx="637">
                  <c:v>1.244140625</c:v>
                </c:pt>
                <c:pt idx="638">
                  <c:v>1.24609375</c:v>
                </c:pt>
                <c:pt idx="639">
                  <c:v>1.248046875</c:v>
                </c:pt>
                <c:pt idx="640">
                  <c:v>1.25</c:v>
                </c:pt>
                <c:pt idx="641">
                  <c:v>1.251953125</c:v>
                </c:pt>
                <c:pt idx="642">
                  <c:v>1.25390625</c:v>
                </c:pt>
                <c:pt idx="643">
                  <c:v>1.255859375</c:v>
                </c:pt>
                <c:pt idx="644">
                  <c:v>1.2578125</c:v>
                </c:pt>
                <c:pt idx="645">
                  <c:v>1.259765625</c:v>
                </c:pt>
                <c:pt idx="646">
                  <c:v>1.26171875</c:v>
                </c:pt>
                <c:pt idx="647">
                  <c:v>1.263671875</c:v>
                </c:pt>
                <c:pt idx="648">
                  <c:v>1.265625</c:v>
                </c:pt>
                <c:pt idx="649">
                  <c:v>1.267578125</c:v>
                </c:pt>
                <c:pt idx="650">
                  <c:v>1.26953125</c:v>
                </c:pt>
                <c:pt idx="651">
                  <c:v>1.271484375</c:v>
                </c:pt>
                <c:pt idx="652">
                  <c:v>1.2734375</c:v>
                </c:pt>
                <c:pt idx="653">
                  <c:v>1.275390625</c:v>
                </c:pt>
                <c:pt idx="654">
                  <c:v>1.27734375</c:v>
                </c:pt>
                <c:pt idx="655">
                  <c:v>1.279296875</c:v>
                </c:pt>
                <c:pt idx="656">
                  <c:v>1.28125</c:v>
                </c:pt>
                <c:pt idx="657">
                  <c:v>1.283203125</c:v>
                </c:pt>
              </c:numCache>
            </c:numRef>
          </c:xVal>
          <c:yVal>
            <c:numRef>
              <c:f>'[arie zelbiobianchen.xls]bianchen31074'!$J$8:$J$665</c:f>
              <c:numCache>
                <c:formatCode>General</c:formatCode>
                <c:ptCount val="658"/>
                <c:pt idx="0">
                  <c:v>116.8903817335363</c:v>
                </c:pt>
                <c:pt idx="1">
                  <c:v>103.2217975126214</c:v>
                </c:pt>
                <c:pt idx="2">
                  <c:v>99.27369607304935</c:v>
                </c:pt>
                <c:pt idx="3">
                  <c:v>97.93231946439613</c:v>
                </c:pt>
                <c:pt idx="4">
                  <c:v>98.57242789358628</c:v>
                </c:pt>
                <c:pt idx="5">
                  <c:v>101.9258292615512</c:v>
                </c:pt>
                <c:pt idx="6">
                  <c:v>99.61772313795433</c:v>
                </c:pt>
                <c:pt idx="7">
                  <c:v>97.18532769481176</c:v>
                </c:pt>
                <c:pt idx="8">
                  <c:v>98.02706246615365</c:v>
                </c:pt>
                <c:pt idx="9">
                  <c:v>94.07147649674535</c:v>
                </c:pt>
                <c:pt idx="10">
                  <c:v>98.297665147344</c:v>
                </c:pt>
                <c:pt idx="11">
                  <c:v>96.88272704580588</c:v>
                </c:pt>
                <c:pt idx="12">
                  <c:v>96.67064672393177</c:v>
                </c:pt>
                <c:pt idx="13">
                  <c:v>101.8769883365279</c:v>
                </c:pt>
                <c:pt idx="14">
                  <c:v>93.31277992788634</c:v>
                </c:pt>
                <c:pt idx="15">
                  <c:v>99.96213017545159</c:v>
                </c:pt>
                <c:pt idx="16">
                  <c:v>97.4388440615204</c:v>
                </c:pt>
                <c:pt idx="17">
                  <c:v>97.81129725528217</c:v>
                </c:pt>
                <c:pt idx="18">
                  <c:v>99.34117356827793</c:v>
                </c:pt>
                <c:pt idx="19">
                  <c:v>97.24736800275342</c:v>
                </c:pt>
                <c:pt idx="20">
                  <c:v>92.89644183892199</c:v>
                </c:pt>
                <c:pt idx="21">
                  <c:v>98.97364711213979</c:v>
                </c:pt>
                <c:pt idx="22">
                  <c:v>97.80771520406786</c:v>
                </c:pt>
                <c:pt idx="23">
                  <c:v>100.3302994367285</c:v>
                </c:pt>
                <c:pt idx="24">
                  <c:v>98.20280453475497</c:v>
                </c:pt>
                <c:pt idx="25">
                  <c:v>93.7049284659747</c:v>
                </c:pt>
                <c:pt idx="26">
                  <c:v>97.32391149639761</c:v>
                </c:pt>
                <c:pt idx="27">
                  <c:v>98.85080744193061</c:v>
                </c:pt>
                <c:pt idx="28">
                  <c:v>98.09032277085379</c:v>
                </c:pt>
                <c:pt idx="29">
                  <c:v>95.78918835760898</c:v>
                </c:pt>
                <c:pt idx="30">
                  <c:v>98.98985915484314</c:v>
                </c:pt>
                <c:pt idx="31">
                  <c:v>97.449648580202</c:v>
                </c:pt>
                <c:pt idx="32">
                  <c:v>94.65315107961685</c:v>
                </c:pt>
                <c:pt idx="33">
                  <c:v>99.32394776865917</c:v>
                </c:pt>
                <c:pt idx="34">
                  <c:v>99.86827645945303</c:v>
                </c:pt>
                <c:pt idx="35">
                  <c:v>96.59157794514892</c:v>
                </c:pt>
                <c:pt idx="36">
                  <c:v>98.94585848136273</c:v>
                </c:pt>
                <c:pt idx="37">
                  <c:v>94.39962854979983</c:v>
                </c:pt>
                <c:pt idx="38">
                  <c:v>97.52952744126305</c:v>
                </c:pt>
                <c:pt idx="39">
                  <c:v>96.78330037947106</c:v>
                </c:pt>
                <c:pt idx="40">
                  <c:v>91.08157465358595</c:v>
                </c:pt>
                <c:pt idx="41">
                  <c:v>98.04950454831363</c:v>
                </c:pt>
                <c:pt idx="42">
                  <c:v>100.2468677401389</c:v>
                </c:pt>
                <c:pt idx="43">
                  <c:v>86.78025481609872</c:v>
                </c:pt>
                <c:pt idx="44">
                  <c:v>98.14610566429962</c:v>
                </c:pt>
                <c:pt idx="45">
                  <c:v>99.75729902611412</c:v>
                </c:pt>
                <c:pt idx="46">
                  <c:v>97.1016424385862</c:v>
                </c:pt>
                <c:pt idx="47">
                  <c:v>95.28610798560528</c:v>
                </c:pt>
                <c:pt idx="48">
                  <c:v>97.25915290304216</c:v>
                </c:pt>
                <c:pt idx="49">
                  <c:v>95.65633104530062</c:v>
                </c:pt>
                <c:pt idx="50">
                  <c:v>98.73416023674497</c:v>
                </c:pt>
                <c:pt idx="51">
                  <c:v>94.10625992385368</c:v>
                </c:pt>
                <c:pt idx="52">
                  <c:v>97.41327203868921</c:v>
                </c:pt>
                <c:pt idx="53">
                  <c:v>95.51617918543425</c:v>
                </c:pt>
                <c:pt idx="54">
                  <c:v>96.1370637610638</c:v>
                </c:pt>
                <c:pt idx="55">
                  <c:v>94.56783393706401</c:v>
                </c:pt>
                <c:pt idx="56">
                  <c:v>100.5402076291364</c:v>
                </c:pt>
                <c:pt idx="57">
                  <c:v>96.88357137237426</c:v>
                </c:pt>
                <c:pt idx="58">
                  <c:v>93.92083822268414</c:v>
                </c:pt>
                <c:pt idx="59">
                  <c:v>96.82583354890163</c:v>
                </c:pt>
                <c:pt idx="60">
                  <c:v>96.47720234808048</c:v>
                </c:pt>
                <c:pt idx="61">
                  <c:v>95.75024748458415</c:v>
                </c:pt>
                <c:pt idx="62">
                  <c:v>99.06830950438871</c:v>
                </c:pt>
                <c:pt idx="63">
                  <c:v>89.68539624005128</c:v>
                </c:pt>
                <c:pt idx="64">
                  <c:v>94.75009995733323</c:v>
                </c:pt>
                <c:pt idx="65">
                  <c:v>98.53478816326576</c:v>
                </c:pt>
                <c:pt idx="66">
                  <c:v>94.89463489044405</c:v>
                </c:pt>
                <c:pt idx="67">
                  <c:v>99.32579304189605</c:v>
                </c:pt>
                <c:pt idx="68">
                  <c:v>98.58319882601084</c:v>
                </c:pt>
                <c:pt idx="69">
                  <c:v>99.86746256875301</c:v>
                </c:pt>
                <c:pt idx="70">
                  <c:v>96.15521745742369</c:v>
                </c:pt>
                <c:pt idx="71">
                  <c:v>93.98757419206406</c:v>
                </c:pt>
                <c:pt idx="72">
                  <c:v>95.58964747850855</c:v>
                </c:pt>
                <c:pt idx="73">
                  <c:v>99.0097602482179</c:v>
                </c:pt>
                <c:pt idx="74">
                  <c:v>97.52877114299308</c:v>
                </c:pt>
                <c:pt idx="75">
                  <c:v>94.08042301757261</c:v>
                </c:pt>
                <c:pt idx="76">
                  <c:v>94.26776197249316</c:v>
                </c:pt>
                <c:pt idx="77">
                  <c:v>94.52939078550487</c:v>
                </c:pt>
                <c:pt idx="78">
                  <c:v>98.48468412273075</c:v>
                </c:pt>
                <c:pt idx="79">
                  <c:v>97.92151579878722</c:v>
                </c:pt>
                <c:pt idx="80">
                  <c:v>98.10802270562141</c:v>
                </c:pt>
                <c:pt idx="81">
                  <c:v>96.54309912783438</c:v>
                </c:pt>
                <c:pt idx="82">
                  <c:v>93.81648465672721</c:v>
                </c:pt>
                <c:pt idx="83">
                  <c:v>91.7684535419886</c:v>
                </c:pt>
                <c:pt idx="84">
                  <c:v>99.12808741389139</c:v>
                </c:pt>
                <c:pt idx="85">
                  <c:v>94.4790407577068</c:v>
                </c:pt>
                <c:pt idx="86">
                  <c:v>96.6453342030298</c:v>
                </c:pt>
                <c:pt idx="87">
                  <c:v>98.31134648838141</c:v>
                </c:pt>
                <c:pt idx="88">
                  <c:v>96.79397352267195</c:v>
                </c:pt>
                <c:pt idx="89">
                  <c:v>96.0796693670288</c:v>
                </c:pt>
                <c:pt idx="90">
                  <c:v>94.45036936572292</c:v>
                </c:pt>
                <c:pt idx="91">
                  <c:v>98.67413437362438</c:v>
                </c:pt>
                <c:pt idx="92">
                  <c:v>94.24656268653493</c:v>
                </c:pt>
                <c:pt idx="93">
                  <c:v>98.38373858000188</c:v>
                </c:pt>
                <c:pt idx="94">
                  <c:v>93.99302182760445</c:v>
                </c:pt>
                <c:pt idx="95">
                  <c:v>97.11937358672643</c:v>
                </c:pt>
                <c:pt idx="96">
                  <c:v>94.86926881467129</c:v>
                </c:pt>
                <c:pt idx="97">
                  <c:v>96.97738390954512</c:v>
                </c:pt>
                <c:pt idx="98">
                  <c:v>94.60472001496143</c:v>
                </c:pt>
                <c:pt idx="99">
                  <c:v>99.28932174080067</c:v>
                </c:pt>
                <c:pt idx="100">
                  <c:v>94.22391242270142</c:v>
                </c:pt>
                <c:pt idx="101">
                  <c:v>98.3834016917546</c:v>
                </c:pt>
                <c:pt idx="102">
                  <c:v>92.56490350982932</c:v>
                </c:pt>
                <c:pt idx="103">
                  <c:v>96.24911523839408</c:v>
                </c:pt>
                <c:pt idx="104">
                  <c:v>89.69032803585634</c:v>
                </c:pt>
                <c:pt idx="105">
                  <c:v>98.13632648322154</c:v>
                </c:pt>
                <c:pt idx="106">
                  <c:v>96.66238353247002</c:v>
                </c:pt>
                <c:pt idx="107">
                  <c:v>97.17287691795499</c:v>
                </c:pt>
                <c:pt idx="108">
                  <c:v>98.94908649857522</c:v>
                </c:pt>
                <c:pt idx="109">
                  <c:v>96.45964158735697</c:v>
                </c:pt>
                <c:pt idx="110">
                  <c:v>91.94484211448497</c:v>
                </c:pt>
                <c:pt idx="111">
                  <c:v>93.17313825800601</c:v>
                </c:pt>
                <c:pt idx="112">
                  <c:v>97.9838950251591</c:v>
                </c:pt>
                <c:pt idx="113">
                  <c:v>92.843066426361</c:v>
                </c:pt>
                <c:pt idx="114">
                  <c:v>92.11278412678335</c:v>
                </c:pt>
                <c:pt idx="115">
                  <c:v>92.33348465237111</c:v>
                </c:pt>
                <c:pt idx="116">
                  <c:v>99.35097785795959</c:v>
                </c:pt>
                <c:pt idx="117">
                  <c:v>95.74568718359575</c:v>
                </c:pt>
                <c:pt idx="118">
                  <c:v>96.70428631479962</c:v>
                </c:pt>
                <c:pt idx="119">
                  <c:v>95.94248598069812</c:v>
                </c:pt>
                <c:pt idx="120">
                  <c:v>94.75776049509603</c:v>
                </c:pt>
                <c:pt idx="121">
                  <c:v>97.49419577243004</c:v>
                </c:pt>
                <c:pt idx="122">
                  <c:v>94.72111525889728</c:v>
                </c:pt>
                <c:pt idx="123">
                  <c:v>97.54828915017556</c:v>
                </c:pt>
                <c:pt idx="124">
                  <c:v>93.68471281689476</c:v>
                </c:pt>
                <c:pt idx="125">
                  <c:v>96.31016897785814</c:v>
                </c:pt>
                <c:pt idx="126">
                  <c:v>98.64091019509401</c:v>
                </c:pt>
                <c:pt idx="127">
                  <c:v>95.4936559552468</c:v>
                </c:pt>
                <c:pt idx="128">
                  <c:v>95.1842232577748</c:v>
                </c:pt>
                <c:pt idx="129">
                  <c:v>98.67809356443377</c:v>
                </c:pt>
                <c:pt idx="130">
                  <c:v>94.4069207905188</c:v>
                </c:pt>
                <c:pt idx="131">
                  <c:v>95.78145087582129</c:v>
                </c:pt>
                <c:pt idx="132">
                  <c:v>91.13396476745952</c:v>
                </c:pt>
                <c:pt idx="133">
                  <c:v>96.69574929995328</c:v>
                </c:pt>
                <c:pt idx="134">
                  <c:v>95.36249339764957</c:v>
                </c:pt>
                <c:pt idx="135">
                  <c:v>87.52060178830612</c:v>
                </c:pt>
                <c:pt idx="136">
                  <c:v>96.17954156887332</c:v>
                </c:pt>
                <c:pt idx="137">
                  <c:v>97.99812944389788</c:v>
                </c:pt>
                <c:pt idx="138">
                  <c:v>94.57498737507449</c:v>
                </c:pt>
                <c:pt idx="139">
                  <c:v>97.6686209768349</c:v>
                </c:pt>
                <c:pt idx="140">
                  <c:v>92.83731182359494</c:v>
                </c:pt>
                <c:pt idx="141">
                  <c:v>96.44315743337892</c:v>
                </c:pt>
                <c:pt idx="142">
                  <c:v>96.1609748618422</c:v>
                </c:pt>
                <c:pt idx="143">
                  <c:v>95.64016837957265</c:v>
                </c:pt>
                <c:pt idx="144">
                  <c:v>96.67742603856543</c:v>
                </c:pt>
                <c:pt idx="145">
                  <c:v>94.5857451626164</c:v>
                </c:pt>
                <c:pt idx="146">
                  <c:v>95.72469290016873</c:v>
                </c:pt>
                <c:pt idx="147">
                  <c:v>96.01466637269695</c:v>
                </c:pt>
                <c:pt idx="148">
                  <c:v>97.37837823917387</c:v>
                </c:pt>
                <c:pt idx="149">
                  <c:v>100.0076895393719</c:v>
                </c:pt>
                <c:pt idx="150">
                  <c:v>99.46491827876528</c:v>
                </c:pt>
                <c:pt idx="151">
                  <c:v>97.39949045319503</c:v>
                </c:pt>
                <c:pt idx="152">
                  <c:v>95.44695276695967</c:v>
                </c:pt>
                <c:pt idx="153">
                  <c:v>96.97252692151667</c:v>
                </c:pt>
                <c:pt idx="154">
                  <c:v>93.43910518334865</c:v>
                </c:pt>
                <c:pt idx="155">
                  <c:v>80.23615126629161</c:v>
                </c:pt>
                <c:pt idx="156">
                  <c:v>95.98153400008647</c:v>
                </c:pt>
                <c:pt idx="157">
                  <c:v>88.14419669970905</c:v>
                </c:pt>
                <c:pt idx="158">
                  <c:v>94.8232856565991</c:v>
                </c:pt>
                <c:pt idx="159">
                  <c:v>94.0476760929602</c:v>
                </c:pt>
                <c:pt idx="160">
                  <c:v>87.14712090844142</c:v>
                </c:pt>
                <c:pt idx="161">
                  <c:v>97.7972144211548</c:v>
                </c:pt>
                <c:pt idx="162">
                  <c:v>92.33053184965404</c:v>
                </c:pt>
                <c:pt idx="163">
                  <c:v>93.16571081303516</c:v>
                </c:pt>
                <c:pt idx="164">
                  <c:v>91.976383395797</c:v>
                </c:pt>
                <c:pt idx="165">
                  <c:v>92.83147641589758</c:v>
                </c:pt>
                <c:pt idx="166">
                  <c:v>93.99285826344892</c:v>
                </c:pt>
                <c:pt idx="167">
                  <c:v>96.99302462760574</c:v>
                </c:pt>
                <c:pt idx="168">
                  <c:v>92.4639966590182</c:v>
                </c:pt>
                <c:pt idx="169">
                  <c:v>94.91380298199538</c:v>
                </c:pt>
                <c:pt idx="170">
                  <c:v>96.84338214924415</c:v>
                </c:pt>
                <c:pt idx="171">
                  <c:v>94.74353041362606</c:v>
                </c:pt>
                <c:pt idx="172">
                  <c:v>93.1723295984048</c:v>
                </c:pt>
                <c:pt idx="173">
                  <c:v>98.92475132343249</c:v>
                </c:pt>
                <c:pt idx="174">
                  <c:v>95.98759774264077</c:v>
                </c:pt>
                <c:pt idx="175">
                  <c:v>95.09046855275606</c:v>
                </c:pt>
                <c:pt idx="176">
                  <c:v>85.05948654600377</c:v>
                </c:pt>
                <c:pt idx="177">
                  <c:v>96.43512224075587</c:v>
                </c:pt>
                <c:pt idx="178">
                  <c:v>96.67000409190804</c:v>
                </c:pt>
                <c:pt idx="179">
                  <c:v>97.85803992215477</c:v>
                </c:pt>
                <c:pt idx="180">
                  <c:v>93.2331745883343</c:v>
                </c:pt>
                <c:pt idx="181">
                  <c:v>95.71227793854208</c:v>
                </c:pt>
                <c:pt idx="182">
                  <c:v>92.90236945444533</c:v>
                </c:pt>
                <c:pt idx="183">
                  <c:v>90.4930239313891</c:v>
                </c:pt>
                <c:pt idx="184">
                  <c:v>95.6171412360697</c:v>
                </c:pt>
                <c:pt idx="185">
                  <c:v>97.10446624182718</c:v>
                </c:pt>
                <c:pt idx="186">
                  <c:v>92.35662991264695</c:v>
                </c:pt>
                <c:pt idx="187">
                  <c:v>95.78981243299549</c:v>
                </c:pt>
                <c:pt idx="188">
                  <c:v>83.49090490942766</c:v>
                </c:pt>
                <c:pt idx="189">
                  <c:v>90.03775225987343</c:v>
                </c:pt>
                <c:pt idx="190">
                  <c:v>95.21964169050326</c:v>
                </c:pt>
                <c:pt idx="191">
                  <c:v>97.45135280939763</c:v>
                </c:pt>
                <c:pt idx="192">
                  <c:v>92.8817786225285</c:v>
                </c:pt>
                <c:pt idx="193">
                  <c:v>93.40507377343562</c:v>
                </c:pt>
                <c:pt idx="194">
                  <c:v>87.76527055011895</c:v>
                </c:pt>
                <c:pt idx="195">
                  <c:v>96.0017934281748</c:v>
                </c:pt>
                <c:pt idx="196">
                  <c:v>94.75367213237573</c:v>
                </c:pt>
                <c:pt idx="197">
                  <c:v>96.25307678446659</c:v>
                </c:pt>
                <c:pt idx="198">
                  <c:v>92.45511632011606</c:v>
                </c:pt>
                <c:pt idx="199">
                  <c:v>93.5870757977152</c:v>
                </c:pt>
                <c:pt idx="200">
                  <c:v>98.45278993743577</c:v>
                </c:pt>
                <c:pt idx="201">
                  <c:v>95.59895844541401</c:v>
                </c:pt>
                <c:pt idx="202">
                  <c:v>88.96337515241984</c:v>
                </c:pt>
                <c:pt idx="203">
                  <c:v>94.36350070393955</c:v>
                </c:pt>
                <c:pt idx="204">
                  <c:v>93.8801658743987</c:v>
                </c:pt>
                <c:pt idx="205">
                  <c:v>96.6201883840872</c:v>
                </c:pt>
                <c:pt idx="206">
                  <c:v>97.01638499302133</c:v>
                </c:pt>
                <c:pt idx="207">
                  <c:v>96.24615336797148</c:v>
                </c:pt>
                <c:pt idx="208">
                  <c:v>97.13727465206875</c:v>
                </c:pt>
                <c:pt idx="209">
                  <c:v>93.87203390106107</c:v>
                </c:pt>
                <c:pt idx="210">
                  <c:v>96.26418510161463</c:v>
                </c:pt>
                <c:pt idx="211">
                  <c:v>97.71311891504508</c:v>
                </c:pt>
                <c:pt idx="212">
                  <c:v>94.36257816602482</c:v>
                </c:pt>
                <c:pt idx="213">
                  <c:v>90.61852212604593</c:v>
                </c:pt>
                <c:pt idx="214">
                  <c:v>96.96754468119816</c:v>
                </c:pt>
                <c:pt idx="215">
                  <c:v>98.40419876455875</c:v>
                </c:pt>
                <c:pt idx="216">
                  <c:v>95.91019466670033</c:v>
                </c:pt>
                <c:pt idx="217">
                  <c:v>89.66738974546594</c:v>
                </c:pt>
                <c:pt idx="218">
                  <c:v>96.81664835334118</c:v>
                </c:pt>
                <c:pt idx="219">
                  <c:v>92.81603674676931</c:v>
                </c:pt>
                <c:pt idx="220">
                  <c:v>96.53762524280276</c:v>
                </c:pt>
                <c:pt idx="221">
                  <c:v>95.00024672731123</c:v>
                </c:pt>
                <c:pt idx="222">
                  <c:v>95.21548581870047</c:v>
                </c:pt>
                <c:pt idx="223">
                  <c:v>95.06832842314435</c:v>
                </c:pt>
                <c:pt idx="224">
                  <c:v>94.05479489274258</c:v>
                </c:pt>
                <c:pt idx="225">
                  <c:v>94.7988664704484</c:v>
                </c:pt>
                <c:pt idx="226">
                  <c:v>94.53710439896991</c:v>
                </c:pt>
                <c:pt idx="227">
                  <c:v>92.9025299949568</c:v>
                </c:pt>
                <c:pt idx="228">
                  <c:v>94.52492383167727</c:v>
                </c:pt>
                <c:pt idx="229">
                  <c:v>94.4342680289058</c:v>
                </c:pt>
                <c:pt idx="230">
                  <c:v>91.93347348771338</c:v>
                </c:pt>
                <c:pt idx="231">
                  <c:v>96.39400438108977</c:v>
                </c:pt>
                <c:pt idx="232">
                  <c:v>98.12756794038021</c:v>
                </c:pt>
                <c:pt idx="233">
                  <c:v>96.07281381016826</c:v>
                </c:pt>
                <c:pt idx="234">
                  <c:v>96.85386619597698</c:v>
                </c:pt>
                <c:pt idx="235">
                  <c:v>98.92625096274518</c:v>
                </c:pt>
                <c:pt idx="236">
                  <c:v>94.122990267831</c:v>
                </c:pt>
                <c:pt idx="237">
                  <c:v>92.83829042176532</c:v>
                </c:pt>
                <c:pt idx="238">
                  <c:v>90.40674039653807</c:v>
                </c:pt>
                <c:pt idx="239">
                  <c:v>88.5232626773092</c:v>
                </c:pt>
                <c:pt idx="240">
                  <c:v>94.33952902241411</c:v>
                </c:pt>
                <c:pt idx="241">
                  <c:v>87.41472531364677</c:v>
                </c:pt>
                <c:pt idx="242">
                  <c:v>94.58638199028059</c:v>
                </c:pt>
                <c:pt idx="243">
                  <c:v>92.05727973957181</c:v>
                </c:pt>
                <c:pt idx="244">
                  <c:v>95.72998283293376</c:v>
                </c:pt>
                <c:pt idx="245">
                  <c:v>95.66610679750828</c:v>
                </c:pt>
                <c:pt idx="246">
                  <c:v>94.9901947217762</c:v>
                </c:pt>
                <c:pt idx="247">
                  <c:v>96.7940776999789</c:v>
                </c:pt>
                <c:pt idx="248">
                  <c:v>97.15370061681985</c:v>
                </c:pt>
                <c:pt idx="249">
                  <c:v>86.57495209369989</c:v>
                </c:pt>
                <c:pt idx="250">
                  <c:v>96.08086202018569</c:v>
                </c:pt>
                <c:pt idx="251">
                  <c:v>95.75968085595288</c:v>
                </c:pt>
                <c:pt idx="252">
                  <c:v>98.18135445986088</c:v>
                </c:pt>
                <c:pt idx="253">
                  <c:v>97.22514597305128</c:v>
                </c:pt>
                <c:pt idx="254">
                  <c:v>93.93978242484017</c:v>
                </c:pt>
                <c:pt idx="255">
                  <c:v>89.80234622665773</c:v>
                </c:pt>
                <c:pt idx="256">
                  <c:v>93.14393957221961</c:v>
                </c:pt>
                <c:pt idx="257">
                  <c:v>89.80234622665766</c:v>
                </c:pt>
                <c:pt idx="258">
                  <c:v>93.93978242484021</c:v>
                </c:pt>
                <c:pt idx="259">
                  <c:v>97.22514597305133</c:v>
                </c:pt>
                <c:pt idx="260">
                  <c:v>98.18135445986088</c:v>
                </c:pt>
                <c:pt idx="261">
                  <c:v>95.75968085595285</c:v>
                </c:pt>
                <c:pt idx="262">
                  <c:v>96.08086202018575</c:v>
                </c:pt>
                <c:pt idx="263">
                  <c:v>86.57495209369981</c:v>
                </c:pt>
                <c:pt idx="264">
                  <c:v>97.15370061681985</c:v>
                </c:pt>
                <c:pt idx="265">
                  <c:v>96.79407769997888</c:v>
                </c:pt>
                <c:pt idx="266">
                  <c:v>94.99019472177623</c:v>
                </c:pt>
                <c:pt idx="267">
                  <c:v>95.66610679750825</c:v>
                </c:pt>
                <c:pt idx="268">
                  <c:v>95.72998283293376</c:v>
                </c:pt>
                <c:pt idx="269">
                  <c:v>92.05727973957188</c:v>
                </c:pt>
                <c:pt idx="270">
                  <c:v>94.5863819902806</c:v>
                </c:pt>
                <c:pt idx="271">
                  <c:v>87.41472531364695</c:v>
                </c:pt>
                <c:pt idx="272">
                  <c:v>94.33952902241411</c:v>
                </c:pt>
                <c:pt idx="273">
                  <c:v>88.52326267730927</c:v>
                </c:pt>
                <c:pt idx="274">
                  <c:v>90.406740396538</c:v>
                </c:pt>
                <c:pt idx="275">
                  <c:v>92.8382904217654</c:v>
                </c:pt>
                <c:pt idx="276">
                  <c:v>94.122990267831</c:v>
                </c:pt>
                <c:pt idx="277">
                  <c:v>98.9262509627452</c:v>
                </c:pt>
                <c:pt idx="278">
                  <c:v>96.853866195977</c:v>
                </c:pt>
                <c:pt idx="279">
                  <c:v>96.07281381016826</c:v>
                </c:pt>
                <c:pt idx="280">
                  <c:v>98.12756794038021</c:v>
                </c:pt>
                <c:pt idx="281">
                  <c:v>96.39400438108977</c:v>
                </c:pt>
                <c:pt idx="282">
                  <c:v>91.93347348771338</c:v>
                </c:pt>
                <c:pt idx="283">
                  <c:v>94.43426802890584</c:v>
                </c:pt>
                <c:pt idx="284">
                  <c:v>94.5249238316773</c:v>
                </c:pt>
                <c:pt idx="285">
                  <c:v>92.90252999495676</c:v>
                </c:pt>
                <c:pt idx="286">
                  <c:v>94.53710439896994</c:v>
                </c:pt>
                <c:pt idx="287">
                  <c:v>94.79886647044834</c:v>
                </c:pt>
                <c:pt idx="288">
                  <c:v>94.05479489274258</c:v>
                </c:pt>
                <c:pt idx="289">
                  <c:v>95.06832842314431</c:v>
                </c:pt>
                <c:pt idx="290">
                  <c:v>95.21548581870051</c:v>
                </c:pt>
                <c:pt idx="291">
                  <c:v>95.00024672731126</c:v>
                </c:pt>
                <c:pt idx="292">
                  <c:v>96.53762524280276</c:v>
                </c:pt>
                <c:pt idx="293">
                  <c:v>92.81603674676934</c:v>
                </c:pt>
                <c:pt idx="294">
                  <c:v>96.81664835334121</c:v>
                </c:pt>
                <c:pt idx="295">
                  <c:v>89.66738974546585</c:v>
                </c:pt>
                <c:pt idx="296">
                  <c:v>95.91019466670033</c:v>
                </c:pt>
                <c:pt idx="297">
                  <c:v>98.40419876455877</c:v>
                </c:pt>
                <c:pt idx="298">
                  <c:v>96.96754468119816</c:v>
                </c:pt>
                <c:pt idx="299">
                  <c:v>90.61852212604596</c:v>
                </c:pt>
                <c:pt idx="300">
                  <c:v>94.36257816602482</c:v>
                </c:pt>
                <c:pt idx="301">
                  <c:v>97.7131189150451</c:v>
                </c:pt>
                <c:pt idx="302">
                  <c:v>96.26418510161463</c:v>
                </c:pt>
                <c:pt idx="303">
                  <c:v>93.87203390106106</c:v>
                </c:pt>
                <c:pt idx="304">
                  <c:v>97.13727465206878</c:v>
                </c:pt>
                <c:pt idx="305">
                  <c:v>96.2461533679715</c:v>
                </c:pt>
                <c:pt idx="306">
                  <c:v>97.01638499302133</c:v>
                </c:pt>
                <c:pt idx="307">
                  <c:v>96.62018838408724</c:v>
                </c:pt>
                <c:pt idx="308">
                  <c:v>93.88016587439873</c:v>
                </c:pt>
                <c:pt idx="309">
                  <c:v>94.36350070393955</c:v>
                </c:pt>
                <c:pt idx="310">
                  <c:v>88.96337515241986</c:v>
                </c:pt>
                <c:pt idx="311">
                  <c:v>95.59895844541404</c:v>
                </c:pt>
                <c:pt idx="312">
                  <c:v>98.45278993743577</c:v>
                </c:pt>
                <c:pt idx="313">
                  <c:v>93.58707579771524</c:v>
                </c:pt>
                <c:pt idx="314">
                  <c:v>92.45511632011606</c:v>
                </c:pt>
                <c:pt idx="315">
                  <c:v>96.25307678446659</c:v>
                </c:pt>
                <c:pt idx="316">
                  <c:v>94.75367213237574</c:v>
                </c:pt>
                <c:pt idx="317">
                  <c:v>96.0017934281748</c:v>
                </c:pt>
                <c:pt idx="318">
                  <c:v>87.76527055011898</c:v>
                </c:pt>
                <c:pt idx="319">
                  <c:v>93.40507377343562</c:v>
                </c:pt>
                <c:pt idx="320">
                  <c:v>92.8817786225285</c:v>
                </c:pt>
                <c:pt idx="321">
                  <c:v>97.4513528093976</c:v>
                </c:pt>
                <c:pt idx="322">
                  <c:v>95.21964169050325</c:v>
                </c:pt>
                <c:pt idx="323">
                  <c:v>90.03775225987351</c:v>
                </c:pt>
                <c:pt idx="324">
                  <c:v>83.4909049094277</c:v>
                </c:pt>
                <c:pt idx="325">
                  <c:v>95.78981243299552</c:v>
                </c:pt>
                <c:pt idx="326">
                  <c:v>92.35662991264698</c:v>
                </c:pt>
                <c:pt idx="327">
                  <c:v>97.10446624182716</c:v>
                </c:pt>
                <c:pt idx="328">
                  <c:v>95.6171412360697</c:v>
                </c:pt>
                <c:pt idx="329">
                  <c:v>90.4930239313891</c:v>
                </c:pt>
                <c:pt idx="330">
                  <c:v>92.90236945444532</c:v>
                </c:pt>
                <c:pt idx="331">
                  <c:v>95.71227793854208</c:v>
                </c:pt>
                <c:pt idx="332">
                  <c:v>93.2331745883343</c:v>
                </c:pt>
                <c:pt idx="333">
                  <c:v>97.85803992215477</c:v>
                </c:pt>
                <c:pt idx="334">
                  <c:v>96.67000409190804</c:v>
                </c:pt>
                <c:pt idx="335">
                  <c:v>96.4351222407559</c:v>
                </c:pt>
                <c:pt idx="336">
                  <c:v>85.0594865460036</c:v>
                </c:pt>
                <c:pt idx="337">
                  <c:v>95.09046855275608</c:v>
                </c:pt>
                <c:pt idx="338">
                  <c:v>95.98759774264077</c:v>
                </c:pt>
                <c:pt idx="339">
                  <c:v>98.92475132343249</c:v>
                </c:pt>
                <c:pt idx="340">
                  <c:v>93.17232959840481</c:v>
                </c:pt>
                <c:pt idx="341">
                  <c:v>94.74353041362606</c:v>
                </c:pt>
                <c:pt idx="342">
                  <c:v>96.84338214924415</c:v>
                </c:pt>
                <c:pt idx="343">
                  <c:v>94.9138029819954</c:v>
                </c:pt>
                <c:pt idx="344">
                  <c:v>92.46399665901827</c:v>
                </c:pt>
                <c:pt idx="345">
                  <c:v>96.99302462760574</c:v>
                </c:pt>
                <c:pt idx="346">
                  <c:v>93.99285826344892</c:v>
                </c:pt>
                <c:pt idx="347">
                  <c:v>92.83147641589757</c:v>
                </c:pt>
                <c:pt idx="348">
                  <c:v>91.976383395797</c:v>
                </c:pt>
                <c:pt idx="349">
                  <c:v>93.16571081303518</c:v>
                </c:pt>
                <c:pt idx="350">
                  <c:v>92.33053184965404</c:v>
                </c:pt>
                <c:pt idx="351">
                  <c:v>97.7972144211548</c:v>
                </c:pt>
                <c:pt idx="352">
                  <c:v>87.14712090844142</c:v>
                </c:pt>
                <c:pt idx="353">
                  <c:v>94.04767609296023</c:v>
                </c:pt>
                <c:pt idx="354">
                  <c:v>94.8232856565991</c:v>
                </c:pt>
                <c:pt idx="355">
                  <c:v>88.14419669970912</c:v>
                </c:pt>
                <c:pt idx="356">
                  <c:v>95.98153400008648</c:v>
                </c:pt>
                <c:pt idx="357">
                  <c:v>80.23615126629173</c:v>
                </c:pt>
                <c:pt idx="358">
                  <c:v>93.43910518334864</c:v>
                </c:pt>
                <c:pt idx="359">
                  <c:v>96.97252692151666</c:v>
                </c:pt>
                <c:pt idx="360">
                  <c:v>95.44695276695968</c:v>
                </c:pt>
                <c:pt idx="361">
                  <c:v>97.39949045319503</c:v>
                </c:pt>
                <c:pt idx="362">
                  <c:v>99.46491827876528</c:v>
                </c:pt>
                <c:pt idx="363">
                  <c:v>100.007689539372</c:v>
                </c:pt>
                <c:pt idx="364">
                  <c:v>97.37837823917387</c:v>
                </c:pt>
                <c:pt idx="365">
                  <c:v>96.01466637269695</c:v>
                </c:pt>
                <c:pt idx="366">
                  <c:v>95.72469290016873</c:v>
                </c:pt>
                <c:pt idx="367">
                  <c:v>94.5857451626164</c:v>
                </c:pt>
                <c:pt idx="368">
                  <c:v>96.67742603856543</c:v>
                </c:pt>
                <c:pt idx="369">
                  <c:v>95.64016837957263</c:v>
                </c:pt>
                <c:pt idx="370">
                  <c:v>96.16097486184223</c:v>
                </c:pt>
                <c:pt idx="371">
                  <c:v>96.44315743337892</c:v>
                </c:pt>
                <c:pt idx="372">
                  <c:v>92.83731182359494</c:v>
                </c:pt>
                <c:pt idx="373">
                  <c:v>97.66862097683492</c:v>
                </c:pt>
                <c:pt idx="374">
                  <c:v>94.5749873750745</c:v>
                </c:pt>
                <c:pt idx="375">
                  <c:v>97.99812944389788</c:v>
                </c:pt>
                <c:pt idx="376">
                  <c:v>96.17954156887333</c:v>
                </c:pt>
                <c:pt idx="377">
                  <c:v>87.52060178830616</c:v>
                </c:pt>
                <c:pt idx="378">
                  <c:v>95.3624933976496</c:v>
                </c:pt>
                <c:pt idx="379">
                  <c:v>96.69574929995328</c:v>
                </c:pt>
                <c:pt idx="380">
                  <c:v>91.13396476745953</c:v>
                </c:pt>
                <c:pt idx="381">
                  <c:v>95.78145087582129</c:v>
                </c:pt>
                <c:pt idx="382">
                  <c:v>94.4069207905188</c:v>
                </c:pt>
                <c:pt idx="383">
                  <c:v>98.67809356443379</c:v>
                </c:pt>
                <c:pt idx="384">
                  <c:v>95.1842232577748</c:v>
                </c:pt>
                <c:pt idx="385">
                  <c:v>95.4936559552468</c:v>
                </c:pt>
                <c:pt idx="386">
                  <c:v>98.64091019509401</c:v>
                </c:pt>
                <c:pt idx="387">
                  <c:v>96.31016897785814</c:v>
                </c:pt>
                <c:pt idx="388">
                  <c:v>93.68471281689476</c:v>
                </c:pt>
                <c:pt idx="389">
                  <c:v>97.54828915017553</c:v>
                </c:pt>
                <c:pt idx="390">
                  <c:v>94.72111525889728</c:v>
                </c:pt>
                <c:pt idx="391">
                  <c:v>97.49419577243003</c:v>
                </c:pt>
                <c:pt idx="392">
                  <c:v>94.75776049509606</c:v>
                </c:pt>
                <c:pt idx="393">
                  <c:v>95.94248598069812</c:v>
                </c:pt>
                <c:pt idx="394">
                  <c:v>96.70428631479962</c:v>
                </c:pt>
                <c:pt idx="395">
                  <c:v>95.74568718359576</c:v>
                </c:pt>
                <c:pt idx="396">
                  <c:v>99.35097785795959</c:v>
                </c:pt>
                <c:pt idx="397">
                  <c:v>92.33348465237108</c:v>
                </c:pt>
                <c:pt idx="398">
                  <c:v>92.11278412678332</c:v>
                </c:pt>
                <c:pt idx="399">
                  <c:v>92.84306642636101</c:v>
                </c:pt>
                <c:pt idx="400">
                  <c:v>97.98389502515908</c:v>
                </c:pt>
                <c:pt idx="401">
                  <c:v>93.17313825800601</c:v>
                </c:pt>
                <c:pt idx="402">
                  <c:v>91.94484211448496</c:v>
                </c:pt>
                <c:pt idx="403">
                  <c:v>96.45964158735694</c:v>
                </c:pt>
                <c:pt idx="404">
                  <c:v>98.94908649857525</c:v>
                </c:pt>
                <c:pt idx="405">
                  <c:v>97.17287691795499</c:v>
                </c:pt>
                <c:pt idx="406">
                  <c:v>96.66238353247005</c:v>
                </c:pt>
                <c:pt idx="407">
                  <c:v>98.13632648322154</c:v>
                </c:pt>
                <c:pt idx="408">
                  <c:v>89.6903280358564</c:v>
                </c:pt>
                <c:pt idx="409">
                  <c:v>96.24911523839408</c:v>
                </c:pt>
                <c:pt idx="410">
                  <c:v>92.56490350982936</c:v>
                </c:pt>
                <c:pt idx="411">
                  <c:v>98.38340169175459</c:v>
                </c:pt>
                <c:pt idx="412">
                  <c:v>94.22391242270142</c:v>
                </c:pt>
                <c:pt idx="413">
                  <c:v>99.28932174080063</c:v>
                </c:pt>
                <c:pt idx="414">
                  <c:v>94.60472001496142</c:v>
                </c:pt>
                <c:pt idx="415">
                  <c:v>96.97738390954512</c:v>
                </c:pt>
                <c:pt idx="416">
                  <c:v>94.86926881467127</c:v>
                </c:pt>
                <c:pt idx="417">
                  <c:v>97.1193735867264</c:v>
                </c:pt>
                <c:pt idx="418">
                  <c:v>93.99302182760448</c:v>
                </c:pt>
                <c:pt idx="419">
                  <c:v>98.38373858000185</c:v>
                </c:pt>
                <c:pt idx="420">
                  <c:v>94.24656268653493</c:v>
                </c:pt>
                <c:pt idx="421">
                  <c:v>98.67413437362435</c:v>
                </c:pt>
                <c:pt idx="422">
                  <c:v>94.45036936572292</c:v>
                </c:pt>
                <c:pt idx="423">
                  <c:v>96.0796693670288</c:v>
                </c:pt>
                <c:pt idx="424">
                  <c:v>96.79397352267189</c:v>
                </c:pt>
                <c:pt idx="425">
                  <c:v>98.31134648838141</c:v>
                </c:pt>
                <c:pt idx="426">
                  <c:v>96.64533420302983</c:v>
                </c:pt>
                <c:pt idx="427">
                  <c:v>94.4790407577068</c:v>
                </c:pt>
                <c:pt idx="428">
                  <c:v>99.12808741389138</c:v>
                </c:pt>
                <c:pt idx="429">
                  <c:v>91.76845354198853</c:v>
                </c:pt>
                <c:pt idx="430">
                  <c:v>93.81648465672717</c:v>
                </c:pt>
                <c:pt idx="431">
                  <c:v>96.54309912783438</c:v>
                </c:pt>
                <c:pt idx="432">
                  <c:v>98.10802270562141</c:v>
                </c:pt>
                <c:pt idx="433">
                  <c:v>97.92151579878722</c:v>
                </c:pt>
                <c:pt idx="434">
                  <c:v>98.48468412273071</c:v>
                </c:pt>
                <c:pt idx="435">
                  <c:v>94.52939078550486</c:v>
                </c:pt>
                <c:pt idx="436">
                  <c:v>94.26776197249315</c:v>
                </c:pt>
                <c:pt idx="437">
                  <c:v>94.08042301757261</c:v>
                </c:pt>
                <c:pt idx="438">
                  <c:v>97.52877114299305</c:v>
                </c:pt>
                <c:pt idx="439">
                  <c:v>99.0097602482179</c:v>
                </c:pt>
                <c:pt idx="440">
                  <c:v>95.58964747850854</c:v>
                </c:pt>
                <c:pt idx="441">
                  <c:v>93.98757419206403</c:v>
                </c:pt>
                <c:pt idx="442">
                  <c:v>96.15521745742369</c:v>
                </c:pt>
                <c:pt idx="443">
                  <c:v>99.86746256875301</c:v>
                </c:pt>
                <c:pt idx="444">
                  <c:v>98.58319882601081</c:v>
                </c:pt>
                <c:pt idx="445">
                  <c:v>99.32579304189602</c:v>
                </c:pt>
                <c:pt idx="446">
                  <c:v>94.89463489044408</c:v>
                </c:pt>
                <c:pt idx="447">
                  <c:v>98.53478816326577</c:v>
                </c:pt>
                <c:pt idx="448">
                  <c:v>94.75009995733323</c:v>
                </c:pt>
                <c:pt idx="449">
                  <c:v>89.68539624005126</c:v>
                </c:pt>
                <c:pt idx="450">
                  <c:v>99.06830950438871</c:v>
                </c:pt>
                <c:pt idx="451">
                  <c:v>95.75024748458411</c:v>
                </c:pt>
                <c:pt idx="452">
                  <c:v>96.47720234808051</c:v>
                </c:pt>
                <c:pt idx="453">
                  <c:v>96.82583354890161</c:v>
                </c:pt>
                <c:pt idx="454">
                  <c:v>93.92083822268415</c:v>
                </c:pt>
                <c:pt idx="455">
                  <c:v>96.88357137237428</c:v>
                </c:pt>
                <c:pt idx="456">
                  <c:v>100.5402076291364</c:v>
                </c:pt>
                <c:pt idx="457">
                  <c:v>94.56783393706401</c:v>
                </c:pt>
                <c:pt idx="458">
                  <c:v>96.13706376106378</c:v>
                </c:pt>
                <c:pt idx="459">
                  <c:v>95.51617918543421</c:v>
                </c:pt>
                <c:pt idx="460">
                  <c:v>97.41327203868919</c:v>
                </c:pt>
                <c:pt idx="461">
                  <c:v>94.10625992385363</c:v>
                </c:pt>
                <c:pt idx="462">
                  <c:v>98.73416023674497</c:v>
                </c:pt>
                <c:pt idx="463">
                  <c:v>95.65633104530062</c:v>
                </c:pt>
                <c:pt idx="464">
                  <c:v>97.25915290304216</c:v>
                </c:pt>
                <c:pt idx="465">
                  <c:v>95.28610798560525</c:v>
                </c:pt>
                <c:pt idx="466">
                  <c:v>97.1016424385862</c:v>
                </c:pt>
                <c:pt idx="467">
                  <c:v>99.7572990261141</c:v>
                </c:pt>
                <c:pt idx="468">
                  <c:v>98.14610566429962</c:v>
                </c:pt>
                <c:pt idx="469">
                  <c:v>86.78025481609856</c:v>
                </c:pt>
                <c:pt idx="470">
                  <c:v>100.2468677401389</c:v>
                </c:pt>
                <c:pt idx="471">
                  <c:v>98.04950454831363</c:v>
                </c:pt>
                <c:pt idx="472">
                  <c:v>91.08157465358592</c:v>
                </c:pt>
                <c:pt idx="473">
                  <c:v>96.78330037947106</c:v>
                </c:pt>
                <c:pt idx="474">
                  <c:v>97.52952744126304</c:v>
                </c:pt>
                <c:pt idx="475">
                  <c:v>94.3996285497998</c:v>
                </c:pt>
                <c:pt idx="476">
                  <c:v>98.94585848136273</c:v>
                </c:pt>
                <c:pt idx="477">
                  <c:v>96.59157794514892</c:v>
                </c:pt>
                <c:pt idx="478">
                  <c:v>99.86827645945301</c:v>
                </c:pt>
                <c:pt idx="479">
                  <c:v>99.32394776865917</c:v>
                </c:pt>
                <c:pt idx="480">
                  <c:v>94.65315107961682</c:v>
                </c:pt>
                <c:pt idx="481">
                  <c:v>97.449648580202</c:v>
                </c:pt>
                <c:pt idx="482">
                  <c:v>98.98985915484311</c:v>
                </c:pt>
                <c:pt idx="483">
                  <c:v>95.78918835760896</c:v>
                </c:pt>
                <c:pt idx="484">
                  <c:v>98.09032277085379</c:v>
                </c:pt>
                <c:pt idx="485">
                  <c:v>98.8508074419306</c:v>
                </c:pt>
                <c:pt idx="486">
                  <c:v>97.32391149639758</c:v>
                </c:pt>
                <c:pt idx="487">
                  <c:v>93.70492846597464</c:v>
                </c:pt>
                <c:pt idx="488">
                  <c:v>98.20280453475495</c:v>
                </c:pt>
                <c:pt idx="489">
                  <c:v>100.3302994367285</c:v>
                </c:pt>
                <c:pt idx="490">
                  <c:v>97.80771520406786</c:v>
                </c:pt>
                <c:pt idx="491">
                  <c:v>98.97364711213979</c:v>
                </c:pt>
                <c:pt idx="492">
                  <c:v>92.89644183892206</c:v>
                </c:pt>
                <c:pt idx="493">
                  <c:v>97.24736800275339</c:v>
                </c:pt>
                <c:pt idx="494">
                  <c:v>99.34117356827793</c:v>
                </c:pt>
                <c:pt idx="495">
                  <c:v>97.81129725528217</c:v>
                </c:pt>
                <c:pt idx="496">
                  <c:v>97.4388440615204</c:v>
                </c:pt>
                <c:pt idx="497">
                  <c:v>99.96213017545158</c:v>
                </c:pt>
                <c:pt idx="498">
                  <c:v>93.31277992788632</c:v>
                </c:pt>
                <c:pt idx="499">
                  <c:v>101.8769883365279</c:v>
                </c:pt>
                <c:pt idx="500">
                  <c:v>96.67064672393177</c:v>
                </c:pt>
                <c:pt idx="501">
                  <c:v>96.88272704580591</c:v>
                </c:pt>
                <c:pt idx="502">
                  <c:v>98.297665147344</c:v>
                </c:pt>
                <c:pt idx="503">
                  <c:v>94.07147649674529</c:v>
                </c:pt>
                <c:pt idx="504">
                  <c:v>98.02706246615362</c:v>
                </c:pt>
                <c:pt idx="505">
                  <c:v>97.18532769481173</c:v>
                </c:pt>
                <c:pt idx="506">
                  <c:v>99.61772313795433</c:v>
                </c:pt>
                <c:pt idx="507">
                  <c:v>101.9258292615511</c:v>
                </c:pt>
                <c:pt idx="508">
                  <c:v>98.57242789358628</c:v>
                </c:pt>
                <c:pt idx="509">
                  <c:v>97.9323194643961</c:v>
                </c:pt>
                <c:pt idx="510">
                  <c:v>99.27369607304932</c:v>
                </c:pt>
                <c:pt idx="511">
                  <c:v>103.2217975126214</c:v>
                </c:pt>
              </c:numCache>
            </c:numRef>
          </c:yVal>
          <c:smooth val="1"/>
        </c:ser>
        <c:dLbls/>
        <c:axId val="291840520"/>
        <c:axId val="291843496"/>
      </c:scatterChart>
      <c:valAx>
        <c:axId val="291840520"/>
        <c:scaling>
          <c:orientation val="minMax"/>
          <c:max val="0.2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91843496"/>
        <c:crosses val="autoZero"/>
        <c:crossBetween val="midCat"/>
      </c:valAx>
      <c:valAx>
        <c:axId val="291843496"/>
        <c:scaling>
          <c:orientation val="minMax"/>
          <c:max val="110.0"/>
          <c:min val="95.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91840520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2"/>
  <c:chart>
    <c:plotArea>
      <c:layout>
        <c:manualLayout>
          <c:layoutTarget val="inner"/>
          <c:xMode val="edge"/>
          <c:yMode val="edge"/>
          <c:x val="0.0792475940507437"/>
          <c:y val="0.0509259259259259"/>
          <c:w val="0.864203193350831"/>
          <c:h val="0.841674686497521"/>
        </c:manualLayout>
      </c:layout>
      <c:scatterChart>
        <c:scatterStyle val="smoothMarker"/>
        <c:ser>
          <c:idx val="0"/>
          <c:order val="0"/>
          <c:tx>
            <c:v>zelbio25015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'[arie zelbiobianchen.xls]zelbio25015'!$G$8:$G$1732</c:f>
              <c:numCache>
                <c:formatCode>General</c:formatCode>
                <c:ptCount val="1725"/>
                <c:pt idx="0">
                  <c:v>0.0</c:v>
                </c:pt>
                <c:pt idx="1">
                  <c:v>0.0009765625</c:v>
                </c:pt>
                <c:pt idx="2">
                  <c:v>0.001953125</c:v>
                </c:pt>
                <c:pt idx="3">
                  <c:v>0.0029296875</c:v>
                </c:pt>
                <c:pt idx="4">
                  <c:v>0.00390625</c:v>
                </c:pt>
                <c:pt idx="5">
                  <c:v>0.0048828125</c:v>
                </c:pt>
                <c:pt idx="6">
                  <c:v>0.005859375</c:v>
                </c:pt>
                <c:pt idx="7">
                  <c:v>0.0068359375</c:v>
                </c:pt>
                <c:pt idx="8">
                  <c:v>0.0078125</c:v>
                </c:pt>
                <c:pt idx="9">
                  <c:v>0.0087890625</c:v>
                </c:pt>
                <c:pt idx="10">
                  <c:v>0.009765625</c:v>
                </c:pt>
                <c:pt idx="11">
                  <c:v>0.0107421875</c:v>
                </c:pt>
                <c:pt idx="12">
                  <c:v>0.01171875</c:v>
                </c:pt>
                <c:pt idx="13">
                  <c:v>0.0126953125</c:v>
                </c:pt>
                <c:pt idx="14">
                  <c:v>0.013671875</c:v>
                </c:pt>
                <c:pt idx="15">
                  <c:v>0.0146484375</c:v>
                </c:pt>
                <c:pt idx="16">
                  <c:v>0.015625</c:v>
                </c:pt>
                <c:pt idx="17">
                  <c:v>0.0166015625</c:v>
                </c:pt>
                <c:pt idx="18">
                  <c:v>0.017578125</c:v>
                </c:pt>
                <c:pt idx="19">
                  <c:v>0.0185546875</c:v>
                </c:pt>
                <c:pt idx="20">
                  <c:v>0.01953125</c:v>
                </c:pt>
                <c:pt idx="21">
                  <c:v>0.0205078125</c:v>
                </c:pt>
                <c:pt idx="22">
                  <c:v>0.021484375</c:v>
                </c:pt>
                <c:pt idx="23">
                  <c:v>0.0224609375</c:v>
                </c:pt>
                <c:pt idx="24">
                  <c:v>0.0234375</c:v>
                </c:pt>
                <c:pt idx="25">
                  <c:v>0.0244140625</c:v>
                </c:pt>
                <c:pt idx="26">
                  <c:v>0.025390625</c:v>
                </c:pt>
                <c:pt idx="27">
                  <c:v>0.0263671875</c:v>
                </c:pt>
                <c:pt idx="28">
                  <c:v>0.02734375</c:v>
                </c:pt>
                <c:pt idx="29">
                  <c:v>0.0283203125</c:v>
                </c:pt>
                <c:pt idx="30">
                  <c:v>0.029296875</c:v>
                </c:pt>
                <c:pt idx="31">
                  <c:v>0.0302734375</c:v>
                </c:pt>
                <c:pt idx="32">
                  <c:v>0.03125</c:v>
                </c:pt>
                <c:pt idx="33">
                  <c:v>0.0322265625</c:v>
                </c:pt>
                <c:pt idx="34">
                  <c:v>0.033203125</c:v>
                </c:pt>
                <c:pt idx="35">
                  <c:v>0.0341796875</c:v>
                </c:pt>
                <c:pt idx="36">
                  <c:v>0.03515625</c:v>
                </c:pt>
                <c:pt idx="37">
                  <c:v>0.0361328125</c:v>
                </c:pt>
                <c:pt idx="38">
                  <c:v>0.037109375</c:v>
                </c:pt>
                <c:pt idx="39">
                  <c:v>0.0380859375</c:v>
                </c:pt>
                <c:pt idx="40">
                  <c:v>0.0390625</c:v>
                </c:pt>
                <c:pt idx="41">
                  <c:v>0.0400390625</c:v>
                </c:pt>
                <c:pt idx="42">
                  <c:v>0.041015625</c:v>
                </c:pt>
                <c:pt idx="43">
                  <c:v>0.0419921875</c:v>
                </c:pt>
                <c:pt idx="44">
                  <c:v>0.04296875</c:v>
                </c:pt>
                <c:pt idx="45">
                  <c:v>0.0439453125</c:v>
                </c:pt>
                <c:pt idx="46">
                  <c:v>0.044921875</c:v>
                </c:pt>
                <c:pt idx="47">
                  <c:v>0.0458984375</c:v>
                </c:pt>
                <c:pt idx="48">
                  <c:v>0.046875</c:v>
                </c:pt>
                <c:pt idx="49">
                  <c:v>0.0478515625</c:v>
                </c:pt>
                <c:pt idx="50">
                  <c:v>0.048828125</c:v>
                </c:pt>
                <c:pt idx="51">
                  <c:v>0.0498046875</c:v>
                </c:pt>
                <c:pt idx="52">
                  <c:v>0.05078125</c:v>
                </c:pt>
                <c:pt idx="53">
                  <c:v>0.0517578125</c:v>
                </c:pt>
                <c:pt idx="54">
                  <c:v>0.052734375</c:v>
                </c:pt>
                <c:pt idx="55">
                  <c:v>0.0537109375</c:v>
                </c:pt>
                <c:pt idx="56">
                  <c:v>0.0546875</c:v>
                </c:pt>
                <c:pt idx="57">
                  <c:v>0.0556640625</c:v>
                </c:pt>
                <c:pt idx="58">
                  <c:v>0.056640625</c:v>
                </c:pt>
                <c:pt idx="59">
                  <c:v>0.0576171875</c:v>
                </c:pt>
                <c:pt idx="60">
                  <c:v>0.05859375</c:v>
                </c:pt>
                <c:pt idx="61">
                  <c:v>0.0595703125</c:v>
                </c:pt>
                <c:pt idx="62">
                  <c:v>0.060546875</c:v>
                </c:pt>
                <c:pt idx="63">
                  <c:v>0.0615234375</c:v>
                </c:pt>
                <c:pt idx="64">
                  <c:v>0.0625</c:v>
                </c:pt>
                <c:pt idx="65">
                  <c:v>0.0634765625</c:v>
                </c:pt>
                <c:pt idx="66">
                  <c:v>0.064453125</c:v>
                </c:pt>
                <c:pt idx="67">
                  <c:v>0.0654296875</c:v>
                </c:pt>
                <c:pt idx="68">
                  <c:v>0.06640625</c:v>
                </c:pt>
                <c:pt idx="69">
                  <c:v>0.0673828125</c:v>
                </c:pt>
                <c:pt idx="70">
                  <c:v>0.068359375</c:v>
                </c:pt>
                <c:pt idx="71">
                  <c:v>0.0693359375</c:v>
                </c:pt>
                <c:pt idx="72">
                  <c:v>0.0703125</c:v>
                </c:pt>
                <c:pt idx="73">
                  <c:v>0.0712890625</c:v>
                </c:pt>
                <c:pt idx="74">
                  <c:v>0.072265625</c:v>
                </c:pt>
                <c:pt idx="75">
                  <c:v>0.0732421875</c:v>
                </c:pt>
                <c:pt idx="76">
                  <c:v>0.07421875</c:v>
                </c:pt>
                <c:pt idx="77">
                  <c:v>0.0751953125</c:v>
                </c:pt>
                <c:pt idx="78">
                  <c:v>0.076171875</c:v>
                </c:pt>
                <c:pt idx="79">
                  <c:v>0.0771484375</c:v>
                </c:pt>
                <c:pt idx="80">
                  <c:v>0.078125</c:v>
                </c:pt>
                <c:pt idx="81">
                  <c:v>0.0791015625</c:v>
                </c:pt>
                <c:pt idx="82">
                  <c:v>0.080078125</c:v>
                </c:pt>
                <c:pt idx="83">
                  <c:v>0.0810546875</c:v>
                </c:pt>
                <c:pt idx="84">
                  <c:v>0.08203125</c:v>
                </c:pt>
                <c:pt idx="85">
                  <c:v>0.0830078125</c:v>
                </c:pt>
                <c:pt idx="86">
                  <c:v>0.083984375</c:v>
                </c:pt>
                <c:pt idx="87">
                  <c:v>0.0849609375</c:v>
                </c:pt>
                <c:pt idx="88">
                  <c:v>0.0859375</c:v>
                </c:pt>
                <c:pt idx="89">
                  <c:v>0.0869140625</c:v>
                </c:pt>
                <c:pt idx="90">
                  <c:v>0.087890625</c:v>
                </c:pt>
                <c:pt idx="91">
                  <c:v>0.0888671875</c:v>
                </c:pt>
                <c:pt idx="92">
                  <c:v>0.08984375</c:v>
                </c:pt>
                <c:pt idx="93">
                  <c:v>0.0908203125</c:v>
                </c:pt>
                <c:pt idx="94">
                  <c:v>0.091796875</c:v>
                </c:pt>
                <c:pt idx="95">
                  <c:v>0.0927734375</c:v>
                </c:pt>
                <c:pt idx="96">
                  <c:v>0.09375</c:v>
                </c:pt>
                <c:pt idx="97">
                  <c:v>0.0947265625</c:v>
                </c:pt>
                <c:pt idx="98">
                  <c:v>0.095703125</c:v>
                </c:pt>
                <c:pt idx="99">
                  <c:v>0.0966796875</c:v>
                </c:pt>
                <c:pt idx="100">
                  <c:v>0.09765625</c:v>
                </c:pt>
                <c:pt idx="101">
                  <c:v>0.0986328125</c:v>
                </c:pt>
                <c:pt idx="102">
                  <c:v>0.099609375</c:v>
                </c:pt>
                <c:pt idx="103">
                  <c:v>0.1005859375</c:v>
                </c:pt>
                <c:pt idx="104">
                  <c:v>0.1015625</c:v>
                </c:pt>
                <c:pt idx="105">
                  <c:v>0.1025390625</c:v>
                </c:pt>
                <c:pt idx="106">
                  <c:v>0.103515625</c:v>
                </c:pt>
                <c:pt idx="107">
                  <c:v>0.1044921875</c:v>
                </c:pt>
                <c:pt idx="108">
                  <c:v>0.10546875</c:v>
                </c:pt>
                <c:pt idx="109">
                  <c:v>0.1064453125</c:v>
                </c:pt>
                <c:pt idx="110">
                  <c:v>0.107421875</c:v>
                </c:pt>
                <c:pt idx="111">
                  <c:v>0.1083984375</c:v>
                </c:pt>
                <c:pt idx="112">
                  <c:v>0.109375</c:v>
                </c:pt>
                <c:pt idx="113">
                  <c:v>0.1103515625</c:v>
                </c:pt>
                <c:pt idx="114">
                  <c:v>0.111328125</c:v>
                </c:pt>
                <c:pt idx="115">
                  <c:v>0.1123046875</c:v>
                </c:pt>
                <c:pt idx="116">
                  <c:v>0.11328125</c:v>
                </c:pt>
                <c:pt idx="117">
                  <c:v>0.1142578125</c:v>
                </c:pt>
                <c:pt idx="118">
                  <c:v>0.115234375</c:v>
                </c:pt>
                <c:pt idx="119">
                  <c:v>0.1162109375</c:v>
                </c:pt>
                <c:pt idx="120">
                  <c:v>0.1171875</c:v>
                </c:pt>
                <c:pt idx="121">
                  <c:v>0.1181640625</c:v>
                </c:pt>
                <c:pt idx="122">
                  <c:v>0.119140625</c:v>
                </c:pt>
                <c:pt idx="123">
                  <c:v>0.1201171875</c:v>
                </c:pt>
                <c:pt idx="124">
                  <c:v>0.12109375</c:v>
                </c:pt>
                <c:pt idx="125">
                  <c:v>0.1220703125</c:v>
                </c:pt>
                <c:pt idx="126">
                  <c:v>0.123046875</c:v>
                </c:pt>
                <c:pt idx="127">
                  <c:v>0.1240234375</c:v>
                </c:pt>
                <c:pt idx="128">
                  <c:v>0.125</c:v>
                </c:pt>
                <c:pt idx="129">
                  <c:v>0.1259765625</c:v>
                </c:pt>
                <c:pt idx="130">
                  <c:v>0.126953125</c:v>
                </c:pt>
                <c:pt idx="131">
                  <c:v>0.1279296875</c:v>
                </c:pt>
                <c:pt idx="132">
                  <c:v>0.12890625</c:v>
                </c:pt>
                <c:pt idx="133">
                  <c:v>0.1298828125</c:v>
                </c:pt>
                <c:pt idx="134">
                  <c:v>0.130859375</c:v>
                </c:pt>
                <c:pt idx="135">
                  <c:v>0.1318359375</c:v>
                </c:pt>
                <c:pt idx="136">
                  <c:v>0.1328125</c:v>
                </c:pt>
                <c:pt idx="137">
                  <c:v>0.1337890625</c:v>
                </c:pt>
                <c:pt idx="138">
                  <c:v>0.134765625</c:v>
                </c:pt>
                <c:pt idx="139">
                  <c:v>0.1357421875</c:v>
                </c:pt>
                <c:pt idx="140">
                  <c:v>0.13671875</c:v>
                </c:pt>
                <c:pt idx="141">
                  <c:v>0.1376953125</c:v>
                </c:pt>
                <c:pt idx="142">
                  <c:v>0.138671875</c:v>
                </c:pt>
                <c:pt idx="143">
                  <c:v>0.1396484375</c:v>
                </c:pt>
                <c:pt idx="144">
                  <c:v>0.140625</c:v>
                </c:pt>
                <c:pt idx="145">
                  <c:v>0.1416015625</c:v>
                </c:pt>
                <c:pt idx="146">
                  <c:v>0.142578125</c:v>
                </c:pt>
                <c:pt idx="147">
                  <c:v>0.1435546875</c:v>
                </c:pt>
                <c:pt idx="148">
                  <c:v>0.14453125</c:v>
                </c:pt>
                <c:pt idx="149">
                  <c:v>0.1455078125</c:v>
                </c:pt>
                <c:pt idx="150">
                  <c:v>0.146484375</c:v>
                </c:pt>
                <c:pt idx="151">
                  <c:v>0.1474609375</c:v>
                </c:pt>
                <c:pt idx="152">
                  <c:v>0.1484375</c:v>
                </c:pt>
                <c:pt idx="153">
                  <c:v>0.1494140625</c:v>
                </c:pt>
                <c:pt idx="154">
                  <c:v>0.150390625</c:v>
                </c:pt>
                <c:pt idx="155">
                  <c:v>0.1513671875</c:v>
                </c:pt>
                <c:pt idx="156">
                  <c:v>0.15234375</c:v>
                </c:pt>
                <c:pt idx="157">
                  <c:v>0.1533203125</c:v>
                </c:pt>
                <c:pt idx="158">
                  <c:v>0.154296875</c:v>
                </c:pt>
                <c:pt idx="159">
                  <c:v>0.1552734375</c:v>
                </c:pt>
                <c:pt idx="160">
                  <c:v>0.15625</c:v>
                </c:pt>
                <c:pt idx="161">
                  <c:v>0.1572265625</c:v>
                </c:pt>
                <c:pt idx="162">
                  <c:v>0.158203125</c:v>
                </c:pt>
                <c:pt idx="163">
                  <c:v>0.1591796875</c:v>
                </c:pt>
                <c:pt idx="164">
                  <c:v>0.16015625</c:v>
                </c:pt>
                <c:pt idx="165">
                  <c:v>0.1611328125</c:v>
                </c:pt>
                <c:pt idx="166">
                  <c:v>0.162109375</c:v>
                </c:pt>
                <c:pt idx="167">
                  <c:v>0.1630859375</c:v>
                </c:pt>
                <c:pt idx="168">
                  <c:v>0.1640625</c:v>
                </c:pt>
                <c:pt idx="169">
                  <c:v>0.1650390625</c:v>
                </c:pt>
                <c:pt idx="170">
                  <c:v>0.166015625</c:v>
                </c:pt>
                <c:pt idx="171">
                  <c:v>0.1669921875</c:v>
                </c:pt>
                <c:pt idx="172">
                  <c:v>0.16796875</c:v>
                </c:pt>
                <c:pt idx="173">
                  <c:v>0.1689453125</c:v>
                </c:pt>
                <c:pt idx="174">
                  <c:v>0.169921875</c:v>
                </c:pt>
                <c:pt idx="175">
                  <c:v>0.1708984375</c:v>
                </c:pt>
                <c:pt idx="176">
                  <c:v>0.171875</c:v>
                </c:pt>
                <c:pt idx="177">
                  <c:v>0.1728515625</c:v>
                </c:pt>
                <c:pt idx="178">
                  <c:v>0.173828125</c:v>
                </c:pt>
                <c:pt idx="179">
                  <c:v>0.1748046875</c:v>
                </c:pt>
                <c:pt idx="180">
                  <c:v>0.17578125</c:v>
                </c:pt>
                <c:pt idx="181">
                  <c:v>0.1767578125</c:v>
                </c:pt>
                <c:pt idx="182">
                  <c:v>0.177734375</c:v>
                </c:pt>
                <c:pt idx="183">
                  <c:v>0.1787109375</c:v>
                </c:pt>
                <c:pt idx="184">
                  <c:v>0.1796875</c:v>
                </c:pt>
                <c:pt idx="185">
                  <c:v>0.1806640625</c:v>
                </c:pt>
                <c:pt idx="186">
                  <c:v>0.181640625</c:v>
                </c:pt>
                <c:pt idx="187">
                  <c:v>0.1826171875</c:v>
                </c:pt>
                <c:pt idx="188">
                  <c:v>0.18359375</c:v>
                </c:pt>
                <c:pt idx="189">
                  <c:v>0.1845703125</c:v>
                </c:pt>
                <c:pt idx="190">
                  <c:v>0.185546875</c:v>
                </c:pt>
                <c:pt idx="191">
                  <c:v>0.1865234375</c:v>
                </c:pt>
                <c:pt idx="192">
                  <c:v>0.1875</c:v>
                </c:pt>
                <c:pt idx="193">
                  <c:v>0.1884765625</c:v>
                </c:pt>
                <c:pt idx="194">
                  <c:v>0.189453125</c:v>
                </c:pt>
                <c:pt idx="195">
                  <c:v>0.1904296875</c:v>
                </c:pt>
                <c:pt idx="196">
                  <c:v>0.19140625</c:v>
                </c:pt>
                <c:pt idx="197">
                  <c:v>0.1923828125</c:v>
                </c:pt>
                <c:pt idx="198">
                  <c:v>0.193359375</c:v>
                </c:pt>
                <c:pt idx="199">
                  <c:v>0.1943359375</c:v>
                </c:pt>
                <c:pt idx="200">
                  <c:v>0.1953125</c:v>
                </c:pt>
                <c:pt idx="201">
                  <c:v>0.1962890625</c:v>
                </c:pt>
                <c:pt idx="202">
                  <c:v>0.197265625</c:v>
                </c:pt>
                <c:pt idx="203">
                  <c:v>0.1982421875</c:v>
                </c:pt>
                <c:pt idx="204">
                  <c:v>0.19921875</c:v>
                </c:pt>
                <c:pt idx="205">
                  <c:v>0.2001953125</c:v>
                </c:pt>
                <c:pt idx="206">
                  <c:v>0.201171875</c:v>
                </c:pt>
                <c:pt idx="207">
                  <c:v>0.2021484375</c:v>
                </c:pt>
                <c:pt idx="208">
                  <c:v>0.203125</c:v>
                </c:pt>
                <c:pt idx="209">
                  <c:v>0.2041015625</c:v>
                </c:pt>
                <c:pt idx="210">
                  <c:v>0.205078125</c:v>
                </c:pt>
                <c:pt idx="211">
                  <c:v>0.2060546875</c:v>
                </c:pt>
                <c:pt idx="212">
                  <c:v>0.20703125</c:v>
                </c:pt>
                <c:pt idx="213">
                  <c:v>0.2080078125</c:v>
                </c:pt>
                <c:pt idx="214">
                  <c:v>0.208984375</c:v>
                </c:pt>
                <c:pt idx="215">
                  <c:v>0.2099609375</c:v>
                </c:pt>
                <c:pt idx="216">
                  <c:v>0.2109375</c:v>
                </c:pt>
                <c:pt idx="217">
                  <c:v>0.2119140625</c:v>
                </c:pt>
                <c:pt idx="218">
                  <c:v>0.212890625</c:v>
                </c:pt>
                <c:pt idx="219">
                  <c:v>0.2138671875</c:v>
                </c:pt>
                <c:pt idx="220">
                  <c:v>0.21484375</c:v>
                </c:pt>
                <c:pt idx="221">
                  <c:v>0.2158203125</c:v>
                </c:pt>
                <c:pt idx="222">
                  <c:v>0.216796875</c:v>
                </c:pt>
                <c:pt idx="223">
                  <c:v>0.2177734375</c:v>
                </c:pt>
                <c:pt idx="224">
                  <c:v>0.21875</c:v>
                </c:pt>
                <c:pt idx="225">
                  <c:v>0.2197265625</c:v>
                </c:pt>
                <c:pt idx="226">
                  <c:v>0.220703125</c:v>
                </c:pt>
                <c:pt idx="227">
                  <c:v>0.2216796875</c:v>
                </c:pt>
                <c:pt idx="228">
                  <c:v>0.22265625</c:v>
                </c:pt>
                <c:pt idx="229">
                  <c:v>0.2236328125</c:v>
                </c:pt>
                <c:pt idx="230">
                  <c:v>0.224609375</c:v>
                </c:pt>
                <c:pt idx="231">
                  <c:v>0.2255859375</c:v>
                </c:pt>
                <c:pt idx="232">
                  <c:v>0.2265625</c:v>
                </c:pt>
                <c:pt idx="233">
                  <c:v>0.2275390625</c:v>
                </c:pt>
                <c:pt idx="234">
                  <c:v>0.228515625</c:v>
                </c:pt>
                <c:pt idx="235">
                  <c:v>0.2294921875</c:v>
                </c:pt>
                <c:pt idx="236">
                  <c:v>0.23046875</c:v>
                </c:pt>
                <c:pt idx="237">
                  <c:v>0.2314453125</c:v>
                </c:pt>
                <c:pt idx="238">
                  <c:v>0.232421875</c:v>
                </c:pt>
                <c:pt idx="239">
                  <c:v>0.2333984375</c:v>
                </c:pt>
                <c:pt idx="240">
                  <c:v>0.234375</c:v>
                </c:pt>
                <c:pt idx="241">
                  <c:v>0.2353515625</c:v>
                </c:pt>
                <c:pt idx="242">
                  <c:v>0.236328125</c:v>
                </c:pt>
                <c:pt idx="243">
                  <c:v>0.2373046875</c:v>
                </c:pt>
                <c:pt idx="244">
                  <c:v>0.23828125</c:v>
                </c:pt>
                <c:pt idx="245">
                  <c:v>0.2392578125</c:v>
                </c:pt>
                <c:pt idx="246">
                  <c:v>0.240234375</c:v>
                </c:pt>
                <c:pt idx="247">
                  <c:v>0.2412109375</c:v>
                </c:pt>
                <c:pt idx="248">
                  <c:v>0.2421875</c:v>
                </c:pt>
                <c:pt idx="249">
                  <c:v>0.2431640625</c:v>
                </c:pt>
                <c:pt idx="250">
                  <c:v>0.244140625</c:v>
                </c:pt>
                <c:pt idx="251">
                  <c:v>0.2451171875</c:v>
                </c:pt>
                <c:pt idx="252">
                  <c:v>0.24609375</c:v>
                </c:pt>
                <c:pt idx="253">
                  <c:v>0.2470703125</c:v>
                </c:pt>
                <c:pt idx="254">
                  <c:v>0.248046875</c:v>
                </c:pt>
                <c:pt idx="255">
                  <c:v>0.2490234375</c:v>
                </c:pt>
                <c:pt idx="256">
                  <c:v>0.25</c:v>
                </c:pt>
                <c:pt idx="257">
                  <c:v>0.2509765625</c:v>
                </c:pt>
                <c:pt idx="258">
                  <c:v>0.251953125</c:v>
                </c:pt>
                <c:pt idx="259">
                  <c:v>0.2529296875</c:v>
                </c:pt>
                <c:pt idx="260">
                  <c:v>0.25390625</c:v>
                </c:pt>
                <c:pt idx="261">
                  <c:v>0.2548828125</c:v>
                </c:pt>
                <c:pt idx="262">
                  <c:v>0.255859375</c:v>
                </c:pt>
                <c:pt idx="263">
                  <c:v>0.2568359375</c:v>
                </c:pt>
                <c:pt idx="264">
                  <c:v>0.2578125</c:v>
                </c:pt>
                <c:pt idx="265">
                  <c:v>0.2587890625</c:v>
                </c:pt>
                <c:pt idx="266">
                  <c:v>0.259765625</c:v>
                </c:pt>
                <c:pt idx="267">
                  <c:v>0.2607421875</c:v>
                </c:pt>
                <c:pt idx="268">
                  <c:v>0.26171875</c:v>
                </c:pt>
                <c:pt idx="269">
                  <c:v>0.2626953125</c:v>
                </c:pt>
                <c:pt idx="270">
                  <c:v>0.263671875</c:v>
                </c:pt>
                <c:pt idx="271">
                  <c:v>0.2646484375</c:v>
                </c:pt>
                <c:pt idx="272">
                  <c:v>0.265625</c:v>
                </c:pt>
                <c:pt idx="273">
                  <c:v>0.2666015625</c:v>
                </c:pt>
                <c:pt idx="274">
                  <c:v>0.267578125</c:v>
                </c:pt>
                <c:pt idx="275">
                  <c:v>0.2685546875</c:v>
                </c:pt>
                <c:pt idx="276">
                  <c:v>0.26953125</c:v>
                </c:pt>
                <c:pt idx="277">
                  <c:v>0.2705078125</c:v>
                </c:pt>
                <c:pt idx="278">
                  <c:v>0.271484375</c:v>
                </c:pt>
                <c:pt idx="279">
                  <c:v>0.2724609375</c:v>
                </c:pt>
                <c:pt idx="280">
                  <c:v>0.2734375</c:v>
                </c:pt>
                <c:pt idx="281">
                  <c:v>0.2744140625</c:v>
                </c:pt>
                <c:pt idx="282">
                  <c:v>0.275390625</c:v>
                </c:pt>
                <c:pt idx="283">
                  <c:v>0.2763671875</c:v>
                </c:pt>
                <c:pt idx="284">
                  <c:v>0.27734375</c:v>
                </c:pt>
                <c:pt idx="285">
                  <c:v>0.2783203125</c:v>
                </c:pt>
                <c:pt idx="286">
                  <c:v>0.279296875</c:v>
                </c:pt>
                <c:pt idx="287">
                  <c:v>0.2802734375</c:v>
                </c:pt>
                <c:pt idx="288">
                  <c:v>0.28125</c:v>
                </c:pt>
                <c:pt idx="289">
                  <c:v>0.2822265625</c:v>
                </c:pt>
                <c:pt idx="290">
                  <c:v>0.283203125</c:v>
                </c:pt>
                <c:pt idx="291">
                  <c:v>0.2841796875</c:v>
                </c:pt>
                <c:pt idx="292">
                  <c:v>0.28515625</c:v>
                </c:pt>
                <c:pt idx="293">
                  <c:v>0.2861328125</c:v>
                </c:pt>
                <c:pt idx="294">
                  <c:v>0.287109375</c:v>
                </c:pt>
                <c:pt idx="295">
                  <c:v>0.2880859375</c:v>
                </c:pt>
                <c:pt idx="296">
                  <c:v>0.2890625</c:v>
                </c:pt>
                <c:pt idx="297">
                  <c:v>0.2900390625</c:v>
                </c:pt>
                <c:pt idx="298">
                  <c:v>0.291015625</c:v>
                </c:pt>
                <c:pt idx="299">
                  <c:v>0.2919921875</c:v>
                </c:pt>
                <c:pt idx="300">
                  <c:v>0.29296875</c:v>
                </c:pt>
                <c:pt idx="301">
                  <c:v>0.2939453125</c:v>
                </c:pt>
                <c:pt idx="302">
                  <c:v>0.294921875</c:v>
                </c:pt>
                <c:pt idx="303">
                  <c:v>0.2958984375</c:v>
                </c:pt>
                <c:pt idx="304">
                  <c:v>0.296875</c:v>
                </c:pt>
                <c:pt idx="305">
                  <c:v>0.2978515625</c:v>
                </c:pt>
                <c:pt idx="306">
                  <c:v>0.298828125</c:v>
                </c:pt>
                <c:pt idx="307">
                  <c:v>0.2998046875</c:v>
                </c:pt>
                <c:pt idx="308">
                  <c:v>0.30078125</c:v>
                </c:pt>
                <c:pt idx="309">
                  <c:v>0.3017578125</c:v>
                </c:pt>
                <c:pt idx="310">
                  <c:v>0.302734375</c:v>
                </c:pt>
                <c:pt idx="311">
                  <c:v>0.3037109375</c:v>
                </c:pt>
                <c:pt idx="312">
                  <c:v>0.3046875</c:v>
                </c:pt>
                <c:pt idx="313">
                  <c:v>0.3056640625</c:v>
                </c:pt>
                <c:pt idx="314">
                  <c:v>0.306640625</c:v>
                </c:pt>
                <c:pt idx="315">
                  <c:v>0.3076171875</c:v>
                </c:pt>
                <c:pt idx="316">
                  <c:v>0.30859375</c:v>
                </c:pt>
                <c:pt idx="317">
                  <c:v>0.3095703125</c:v>
                </c:pt>
                <c:pt idx="318">
                  <c:v>0.310546875</c:v>
                </c:pt>
                <c:pt idx="319">
                  <c:v>0.3115234375</c:v>
                </c:pt>
                <c:pt idx="320">
                  <c:v>0.3125</c:v>
                </c:pt>
                <c:pt idx="321">
                  <c:v>0.3134765625</c:v>
                </c:pt>
                <c:pt idx="322">
                  <c:v>0.314453125</c:v>
                </c:pt>
                <c:pt idx="323">
                  <c:v>0.3154296875</c:v>
                </c:pt>
                <c:pt idx="324">
                  <c:v>0.31640625</c:v>
                </c:pt>
                <c:pt idx="325">
                  <c:v>0.3173828125</c:v>
                </c:pt>
                <c:pt idx="326">
                  <c:v>0.318359375</c:v>
                </c:pt>
                <c:pt idx="327">
                  <c:v>0.3193359375</c:v>
                </c:pt>
                <c:pt idx="328">
                  <c:v>0.3203125</c:v>
                </c:pt>
                <c:pt idx="329">
                  <c:v>0.3212890625</c:v>
                </c:pt>
                <c:pt idx="330">
                  <c:v>0.322265625</c:v>
                </c:pt>
                <c:pt idx="331">
                  <c:v>0.3232421875</c:v>
                </c:pt>
                <c:pt idx="332">
                  <c:v>0.32421875</c:v>
                </c:pt>
                <c:pt idx="333">
                  <c:v>0.3251953125</c:v>
                </c:pt>
                <c:pt idx="334">
                  <c:v>0.326171875</c:v>
                </c:pt>
                <c:pt idx="335">
                  <c:v>0.3271484375</c:v>
                </c:pt>
                <c:pt idx="336">
                  <c:v>0.328125</c:v>
                </c:pt>
                <c:pt idx="337">
                  <c:v>0.3291015625</c:v>
                </c:pt>
                <c:pt idx="338">
                  <c:v>0.330078125</c:v>
                </c:pt>
                <c:pt idx="339">
                  <c:v>0.3310546875</c:v>
                </c:pt>
                <c:pt idx="340">
                  <c:v>0.33203125</c:v>
                </c:pt>
                <c:pt idx="341">
                  <c:v>0.3330078125</c:v>
                </c:pt>
                <c:pt idx="342">
                  <c:v>0.333984375</c:v>
                </c:pt>
                <c:pt idx="343">
                  <c:v>0.3349609375</c:v>
                </c:pt>
                <c:pt idx="344">
                  <c:v>0.3359375</c:v>
                </c:pt>
                <c:pt idx="345">
                  <c:v>0.3369140625</c:v>
                </c:pt>
                <c:pt idx="346">
                  <c:v>0.337890625</c:v>
                </c:pt>
                <c:pt idx="347">
                  <c:v>0.3388671875</c:v>
                </c:pt>
                <c:pt idx="348">
                  <c:v>0.33984375</c:v>
                </c:pt>
                <c:pt idx="349">
                  <c:v>0.3408203125</c:v>
                </c:pt>
                <c:pt idx="350">
                  <c:v>0.341796875</c:v>
                </c:pt>
                <c:pt idx="351">
                  <c:v>0.3427734375</c:v>
                </c:pt>
                <c:pt idx="352">
                  <c:v>0.34375</c:v>
                </c:pt>
                <c:pt idx="353">
                  <c:v>0.3447265625</c:v>
                </c:pt>
                <c:pt idx="354">
                  <c:v>0.345703125</c:v>
                </c:pt>
                <c:pt idx="355">
                  <c:v>0.3466796875</c:v>
                </c:pt>
                <c:pt idx="356">
                  <c:v>0.34765625</c:v>
                </c:pt>
                <c:pt idx="357">
                  <c:v>0.3486328125</c:v>
                </c:pt>
                <c:pt idx="358">
                  <c:v>0.349609375</c:v>
                </c:pt>
                <c:pt idx="359">
                  <c:v>0.3505859375</c:v>
                </c:pt>
                <c:pt idx="360">
                  <c:v>0.3515625</c:v>
                </c:pt>
                <c:pt idx="361">
                  <c:v>0.3525390625</c:v>
                </c:pt>
                <c:pt idx="362">
                  <c:v>0.353515625</c:v>
                </c:pt>
                <c:pt idx="363">
                  <c:v>0.3544921875</c:v>
                </c:pt>
                <c:pt idx="364">
                  <c:v>0.35546875</c:v>
                </c:pt>
                <c:pt idx="365">
                  <c:v>0.3564453125</c:v>
                </c:pt>
                <c:pt idx="366">
                  <c:v>0.357421875</c:v>
                </c:pt>
                <c:pt idx="367">
                  <c:v>0.3583984375</c:v>
                </c:pt>
                <c:pt idx="368">
                  <c:v>0.359375</c:v>
                </c:pt>
                <c:pt idx="369">
                  <c:v>0.3603515625</c:v>
                </c:pt>
                <c:pt idx="370">
                  <c:v>0.361328125</c:v>
                </c:pt>
                <c:pt idx="371">
                  <c:v>0.3623046875</c:v>
                </c:pt>
                <c:pt idx="372">
                  <c:v>0.36328125</c:v>
                </c:pt>
                <c:pt idx="373">
                  <c:v>0.3642578125</c:v>
                </c:pt>
                <c:pt idx="374">
                  <c:v>0.365234375</c:v>
                </c:pt>
                <c:pt idx="375">
                  <c:v>0.3662109375</c:v>
                </c:pt>
                <c:pt idx="376">
                  <c:v>0.3671875</c:v>
                </c:pt>
                <c:pt idx="377">
                  <c:v>0.3681640625</c:v>
                </c:pt>
                <c:pt idx="378">
                  <c:v>0.369140625</c:v>
                </c:pt>
                <c:pt idx="379">
                  <c:v>0.3701171875</c:v>
                </c:pt>
                <c:pt idx="380">
                  <c:v>0.37109375</c:v>
                </c:pt>
                <c:pt idx="381">
                  <c:v>0.3720703125</c:v>
                </c:pt>
                <c:pt idx="382">
                  <c:v>0.373046875</c:v>
                </c:pt>
                <c:pt idx="383">
                  <c:v>0.3740234375</c:v>
                </c:pt>
                <c:pt idx="384">
                  <c:v>0.375</c:v>
                </c:pt>
                <c:pt idx="385">
                  <c:v>0.3759765625</c:v>
                </c:pt>
                <c:pt idx="386">
                  <c:v>0.376953125</c:v>
                </c:pt>
                <c:pt idx="387">
                  <c:v>0.3779296875</c:v>
                </c:pt>
                <c:pt idx="388">
                  <c:v>0.37890625</c:v>
                </c:pt>
                <c:pt idx="389">
                  <c:v>0.3798828125</c:v>
                </c:pt>
                <c:pt idx="390">
                  <c:v>0.380859375</c:v>
                </c:pt>
                <c:pt idx="391">
                  <c:v>0.3818359375</c:v>
                </c:pt>
                <c:pt idx="392">
                  <c:v>0.3828125</c:v>
                </c:pt>
                <c:pt idx="393">
                  <c:v>0.3837890625</c:v>
                </c:pt>
                <c:pt idx="394">
                  <c:v>0.384765625</c:v>
                </c:pt>
                <c:pt idx="395">
                  <c:v>0.3857421875</c:v>
                </c:pt>
                <c:pt idx="396">
                  <c:v>0.38671875</c:v>
                </c:pt>
                <c:pt idx="397">
                  <c:v>0.3876953125</c:v>
                </c:pt>
                <c:pt idx="398">
                  <c:v>0.388671875</c:v>
                </c:pt>
                <c:pt idx="399">
                  <c:v>0.3896484375</c:v>
                </c:pt>
                <c:pt idx="400">
                  <c:v>0.390625</c:v>
                </c:pt>
                <c:pt idx="401">
                  <c:v>0.3916015625</c:v>
                </c:pt>
                <c:pt idx="402">
                  <c:v>0.392578125</c:v>
                </c:pt>
                <c:pt idx="403">
                  <c:v>0.3935546875</c:v>
                </c:pt>
                <c:pt idx="404">
                  <c:v>0.39453125</c:v>
                </c:pt>
                <c:pt idx="405">
                  <c:v>0.3955078125</c:v>
                </c:pt>
                <c:pt idx="406">
                  <c:v>0.396484375</c:v>
                </c:pt>
                <c:pt idx="407">
                  <c:v>0.3974609375</c:v>
                </c:pt>
                <c:pt idx="408">
                  <c:v>0.3984375</c:v>
                </c:pt>
                <c:pt idx="409">
                  <c:v>0.3994140625</c:v>
                </c:pt>
                <c:pt idx="410">
                  <c:v>0.400390625</c:v>
                </c:pt>
                <c:pt idx="411">
                  <c:v>0.4013671875</c:v>
                </c:pt>
                <c:pt idx="412">
                  <c:v>0.40234375</c:v>
                </c:pt>
                <c:pt idx="413">
                  <c:v>0.4033203125</c:v>
                </c:pt>
                <c:pt idx="414">
                  <c:v>0.404296875</c:v>
                </c:pt>
                <c:pt idx="415">
                  <c:v>0.4052734375</c:v>
                </c:pt>
                <c:pt idx="416">
                  <c:v>0.40625</c:v>
                </c:pt>
                <c:pt idx="417">
                  <c:v>0.4072265625</c:v>
                </c:pt>
                <c:pt idx="418">
                  <c:v>0.408203125</c:v>
                </c:pt>
                <c:pt idx="419">
                  <c:v>0.4091796875</c:v>
                </c:pt>
                <c:pt idx="420">
                  <c:v>0.41015625</c:v>
                </c:pt>
                <c:pt idx="421">
                  <c:v>0.4111328125</c:v>
                </c:pt>
                <c:pt idx="422">
                  <c:v>0.412109375</c:v>
                </c:pt>
                <c:pt idx="423">
                  <c:v>0.4130859375</c:v>
                </c:pt>
                <c:pt idx="424">
                  <c:v>0.4140625</c:v>
                </c:pt>
                <c:pt idx="425">
                  <c:v>0.4150390625</c:v>
                </c:pt>
                <c:pt idx="426">
                  <c:v>0.416015625</c:v>
                </c:pt>
                <c:pt idx="427">
                  <c:v>0.4169921875</c:v>
                </c:pt>
                <c:pt idx="428">
                  <c:v>0.41796875</c:v>
                </c:pt>
                <c:pt idx="429">
                  <c:v>0.4189453125</c:v>
                </c:pt>
                <c:pt idx="430">
                  <c:v>0.419921875</c:v>
                </c:pt>
                <c:pt idx="431">
                  <c:v>0.4208984375</c:v>
                </c:pt>
                <c:pt idx="432">
                  <c:v>0.421875</c:v>
                </c:pt>
                <c:pt idx="433">
                  <c:v>0.4228515625</c:v>
                </c:pt>
                <c:pt idx="434">
                  <c:v>0.423828125</c:v>
                </c:pt>
                <c:pt idx="435">
                  <c:v>0.4248046875</c:v>
                </c:pt>
                <c:pt idx="436">
                  <c:v>0.42578125</c:v>
                </c:pt>
                <c:pt idx="437">
                  <c:v>0.4267578125</c:v>
                </c:pt>
                <c:pt idx="438">
                  <c:v>0.427734375</c:v>
                </c:pt>
                <c:pt idx="439">
                  <c:v>0.4287109375</c:v>
                </c:pt>
                <c:pt idx="440">
                  <c:v>0.4296875</c:v>
                </c:pt>
                <c:pt idx="441">
                  <c:v>0.4306640625</c:v>
                </c:pt>
                <c:pt idx="442">
                  <c:v>0.431640625</c:v>
                </c:pt>
                <c:pt idx="443">
                  <c:v>0.4326171875</c:v>
                </c:pt>
                <c:pt idx="444">
                  <c:v>0.43359375</c:v>
                </c:pt>
                <c:pt idx="445">
                  <c:v>0.4345703125</c:v>
                </c:pt>
                <c:pt idx="446">
                  <c:v>0.435546875</c:v>
                </c:pt>
                <c:pt idx="447">
                  <c:v>0.4365234375</c:v>
                </c:pt>
                <c:pt idx="448">
                  <c:v>0.4375</c:v>
                </c:pt>
                <c:pt idx="449">
                  <c:v>0.4384765625</c:v>
                </c:pt>
                <c:pt idx="450">
                  <c:v>0.439453125</c:v>
                </c:pt>
                <c:pt idx="451">
                  <c:v>0.4404296875</c:v>
                </c:pt>
                <c:pt idx="452">
                  <c:v>0.44140625</c:v>
                </c:pt>
                <c:pt idx="453">
                  <c:v>0.4423828125</c:v>
                </c:pt>
                <c:pt idx="454">
                  <c:v>0.443359375</c:v>
                </c:pt>
                <c:pt idx="455">
                  <c:v>0.4443359375</c:v>
                </c:pt>
                <c:pt idx="456">
                  <c:v>0.4453125</c:v>
                </c:pt>
                <c:pt idx="457">
                  <c:v>0.4462890625</c:v>
                </c:pt>
                <c:pt idx="458">
                  <c:v>0.447265625</c:v>
                </c:pt>
                <c:pt idx="459">
                  <c:v>0.4482421875</c:v>
                </c:pt>
                <c:pt idx="460">
                  <c:v>0.44921875</c:v>
                </c:pt>
                <c:pt idx="461">
                  <c:v>0.4501953125</c:v>
                </c:pt>
                <c:pt idx="462">
                  <c:v>0.451171875</c:v>
                </c:pt>
                <c:pt idx="463">
                  <c:v>0.4521484375</c:v>
                </c:pt>
                <c:pt idx="464">
                  <c:v>0.453125</c:v>
                </c:pt>
                <c:pt idx="465">
                  <c:v>0.4541015625</c:v>
                </c:pt>
                <c:pt idx="466">
                  <c:v>0.455078125</c:v>
                </c:pt>
                <c:pt idx="467">
                  <c:v>0.4560546875</c:v>
                </c:pt>
                <c:pt idx="468">
                  <c:v>0.45703125</c:v>
                </c:pt>
                <c:pt idx="469">
                  <c:v>0.4580078125</c:v>
                </c:pt>
                <c:pt idx="470">
                  <c:v>0.458984375</c:v>
                </c:pt>
                <c:pt idx="471">
                  <c:v>0.4599609375</c:v>
                </c:pt>
                <c:pt idx="472">
                  <c:v>0.4609375</c:v>
                </c:pt>
                <c:pt idx="473">
                  <c:v>0.4619140625</c:v>
                </c:pt>
                <c:pt idx="474">
                  <c:v>0.462890625</c:v>
                </c:pt>
                <c:pt idx="475">
                  <c:v>0.4638671875</c:v>
                </c:pt>
                <c:pt idx="476">
                  <c:v>0.46484375</c:v>
                </c:pt>
                <c:pt idx="477">
                  <c:v>0.4658203125</c:v>
                </c:pt>
                <c:pt idx="478">
                  <c:v>0.466796875</c:v>
                </c:pt>
                <c:pt idx="479">
                  <c:v>0.4677734375</c:v>
                </c:pt>
                <c:pt idx="480">
                  <c:v>0.46875</c:v>
                </c:pt>
                <c:pt idx="481">
                  <c:v>0.4697265625</c:v>
                </c:pt>
                <c:pt idx="482">
                  <c:v>0.470703125</c:v>
                </c:pt>
                <c:pt idx="483">
                  <c:v>0.4716796875</c:v>
                </c:pt>
                <c:pt idx="484">
                  <c:v>0.47265625</c:v>
                </c:pt>
                <c:pt idx="485">
                  <c:v>0.4736328125</c:v>
                </c:pt>
                <c:pt idx="486">
                  <c:v>0.474609375</c:v>
                </c:pt>
                <c:pt idx="487">
                  <c:v>0.4755859375</c:v>
                </c:pt>
                <c:pt idx="488">
                  <c:v>0.4765625</c:v>
                </c:pt>
                <c:pt idx="489">
                  <c:v>0.4775390625</c:v>
                </c:pt>
                <c:pt idx="490">
                  <c:v>0.478515625</c:v>
                </c:pt>
                <c:pt idx="491">
                  <c:v>0.4794921875</c:v>
                </c:pt>
                <c:pt idx="492">
                  <c:v>0.48046875</c:v>
                </c:pt>
                <c:pt idx="493">
                  <c:v>0.4814453125</c:v>
                </c:pt>
                <c:pt idx="494">
                  <c:v>0.482421875</c:v>
                </c:pt>
                <c:pt idx="495">
                  <c:v>0.4833984375</c:v>
                </c:pt>
                <c:pt idx="496">
                  <c:v>0.484375</c:v>
                </c:pt>
                <c:pt idx="497">
                  <c:v>0.4853515625</c:v>
                </c:pt>
                <c:pt idx="498">
                  <c:v>0.486328125</c:v>
                </c:pt>
                <c:pt idx="499">
                  <c:v>0.4873046875</c:v>
                </c:pt>
                <c:pt idx="500">
                  <c:v>0.48828125</c:v>
                </c:pt>
                <c:pt idx="501">
                  <c:v>0.4892578125</c:v>
                </c:pt>
                <c:pt idx="502">
                  <c:v>0.490234375</c:v>
                </c:pt>
                <c:pt idx="503">
                  <c:v>0.4912109375</c:v>
                </c:pt>
                <c:pt idx="504">
                  <c:v>0.4921875</c:v>
                </c:pt>
                <c:pt idx="505">
                  <c:v>0.4931640625</c:v>
                </c:pt>
                <c:pt idx="506">
                  <c:v>0.494140625</c:v>
                </c:pt>
                <c:pt idx="507">
                  <c:v>0.4951171875</c:v>
                </c:pt>
                <c:pt idx="508">
                  <c:v>0.49609375</c:v>
                </c:pt>
                <c:pt idx="509">
                  <c:v>0.4970703125</c:v>
                </c:pt>
                <c:pt idx="510">
                  <c:v>0.498046875</c:v>
                </c:pt>
                <c:pt idx="511">
                  <c:v>0.4990234375</c:v>
                </c:pt>
                <c:pt idx="512">
                  <c:v>0.5</c:v>
                </c:pt>
                <c:pt idx="513">
                  <c:v>0.5009765625</c:v>
                </c:pt>
                <c:pt idx="514">
                  <c:v>0.501953125</c:v>
                </c:pt>
                <c:pt idx="515">
                  <c:v>0.5029296875</c:v>
                </c:pt>
                <c:pt idx="516">
                  <c:v>0.50390625</c:v>
                </c:pt>
                <c:pt idx="517">
                  <c:v>0.5048828125</c:v>
                </c:pt>
                <c:pt idx="518">
                  <c:v>0.505859375</c:v>
                </c:pt>
                <c:pt idx="519">
                  <c:v>0.5068359375</c:v>
                </c:pt>
                <c:pt idx="520">
                  <c:v>0.5078125</c:v>
                </c:pt>
                <c:pt idx="521">
                  <c:v>0.5087890625</c:v>
                </c:pt>
                <c:pt idx="522">
                  <c:v>0.509765625</c:v>
                </c:pt>
                <c:pt idx="523">
                  <c:v>0.5107421875</c:v>
                </c:pt>
                <c:pt idx="524">
                  <c:v>0.51171875</c:v>
                </c:pt>
                <c:pt idx="525">
                  <c:v>0.5126953125</c:v>
                </c:pt>
                <c:pt idx="526">
                  <c:v>0.513671875</c:v>
                </c:pt>
                <c:pt idx="527">
                  <c:v>0.5146484375</c:v>
                </c:pt>
                <c:pt idx="528">
                  <c:v>0.515625</c:v>
                </c:pt>
                <c:pt idx="529">
                  <c:v>0.5166015625</c:v>
                </c:pt>
                <c:pt idx="530">
                  <c:v>0.517578125</c:v>
                </c:pt>
                <c:pt idx="531">
                  <c:v>0.5185546875</c:v>
                </c:pt>
                <c:pt idx="532">
                  <c:v>0.51953125</c:v>
                </c:pt>
                <c:pt idx="533">
                  <c:v>0.5205078125</c:v>
                </c:pt>
                <c:pt idx="534">
                  <c:v>0.521484375</c:v>
                </c:pt>
                <c:pt idx="535">
                  <c:v>0.5224609375</c:v>
                </c:pt>
                <c:pt idx="536">
                  <c:v>0.5234375</c:v>
                </c:pt>
                <c:pt idx="537">
                  <c:v>0.5244140625</c:v>
                </c:pt>
                <c:pt idx="538">
                  <c:v>0.525390625</c:v>
                </c:pt>
                <c:pt idx="539">
                  <c:v>0.5263671875</c:v>
                </c:pt>
                <c:pt idx="540">
                  <c:v>0.52734375</c:v>
                </c:pt>
                <c:pt idx="541">
                  <c:v>0.5283203125</c:v>
                </c:pt>
                <c:pt idx="542">
                  <c:v>0.529296875</c:v>
                </c:pt>
                <c:pt idx="543">
                  <c:v>0.5302734375</c:v>
                </c:pt>
                <c:pt idx="544">
                  <c:v>0.53125</c:v>
                </c:pt>
                <c:pt idx="545">
                  <c:v>0.5322265625</c:v>
                </c:pt>
                <c:pt idx="546">
                  <c:v>0.533203125</c:v>
                </c:pt>
                <c:pt idx="547">
                  <c:v>0.5341796875</c:v>
                </c:pt>
                <c:pt idx="548">
                  <c:v>0.53515625</c:v>
                </c:pt>
                <c:pt idx="549">
                  <c:v>0.5361328125</c:v>
                </c:pt>
                <c:pt idx="550">
                  <c:v>0.537109375</c:v>
                </c:pt>
                <c:pt idx="551">
                  <c:v>0.5380859375</c:v>
                </c:pt>
                <c:pt idx="552">
                  <c:v>0.5390625</c:v>
                </c:pt>
                <c:pt idx="553">
                  <c:v>0.5400390625</c:v>
                </c:pt>
                <c:pt idx="554">
                  <c:v>0.541015625</c:v>
                </c:pt>
                <c:pt idx="555">
                  <c:v>0.5419921875</c:v>
                </c:pt>
                <c:pt idx="556">
                  <c:v>0.54296875</c:v>
                </c:pt>
                <c:pt idx="557">
                  <c:v>0.5439453125</c:v>
                </c:pt>
                <c:pt idx="558">
                  <c:v>0.544921875</c:v>
                </c:pt>
                <c:pt idx="559">
                  <c:v>0.5458984375</c:v>
                </c:pt>
                <c:pt idx="560">
                  <c:v>0.546875</c:v>
                </c:pt>
                <c:pt idx="561">
                  <c:v>0.5478515625</c:v>
                </c:pt>
                <c:pt idx="562">
                  <c:v>0.548828125</c:v>
                </c:pt>
                <c:pt idx="563">
                  <c:v>0.5498046875</c:v>
                </c:pt>
                <c:pt idx="564">
                  <c:v>0.55078125</c:v>
                </c:pt>
                <c:pt idx="565">
                  <c:v>0.5517578125</c:v>
                </c:pt>
                <c:pt idx="566">
                  <c:v>0.552734375</c:v>
                </c:pt>
                <c:pt idx="567">
                  <c:v>0.5537109375</c:v>
                </c:pt>
                <c:pt idx="568">
                  <c:v>0.5546875</c:v>
                </c:pt>
                <c:pt idx="569">
                  <c:v>0.5556640625</c:v>
                </c:pt>
                <c:pt idx="570">
                  <c:v>0.556640625</c:v>
                </c:pt>
                <c:pt idx="571">
                  <c:v>0.5576171875</c:v>
                </c:pt>
                <c:pt idx="572">
                  <c:v>0.55859375</c:v>
                </c:pt>
                <c:pt idx="573">
                  <c:v>0.5595703125</c:v>
                </c:pt>
                <c:pt idx="574">
                  <c:v>0.560546875</c:v>
                </c:pt>
                <c:pt idx="575">
                  <c:v>0.5615234375</c:v>
                </c:pt>
                <c:pt idx="576">
                  <c:v>0.5625</c:v>
                </c:pt>
                <c:pt idx="577">
                  <c:v>0.5634765625</c:v>
                </c:pt>
                <c:pt idx="578">
                  <c:v>0.564453125</c:v>
                </c:pt>
                <c:pt idx="579">
                  <c:v>0.5654296875</c:v>
                </c:pt>
                <c:pt idx="580">
                  <c:v>0.56640625</c:v>
                </c:pt>
                <c:pt idx="581">
                  <c:v>0.5673828125</c:v>
                </c:pt>
                <c:pt idx="582">
                  <c:v>0.568359375</c:v>
                </c:pt>
                <c:pt idx="583">
                  <c:v>0.5693359375</c:v>
                </c:pt>
                <c:pt idx="584">
                  <c:v>0.5703125</c:v>
                </c:pt>
                <c:pt idx="585">
                  <c:v>0.5712890625</c:v>
                </c:pt>
                <c:pt idx="586">
                  <c:v>0.572265625</c:v>
                </c:pt>
                <c:pt idx="587">
                  <c:v>0.5732421875</c:v>
                </c:pt>
                <c:pt idx="588">
                  <c:v>0.57421875</c:v>
                </c:pt>
                <c:pt idx="589">
                  <c:v>0.5751953125</c:v>
                </c:pt>
                <c:pt idx="590">
                  <c:v>0.576171875</c:v>
                </c:pt>
                <c:pt idx="591">
                  <c:v>0.5771484375</c:v>
                </c:pt>
                <c:pt idx="592">
                  <c:v>0.578125</c:v>
                </c:pt>
                <c:pt idx="593">
                  <c:v>0.5791015625</c:v>
                </c:pt>
                <c:pt idx="594">
                  <c:v>0.580078125</c:v>
                </c:pt>
                <c:pt idx="595">
                  <c:v>0.5810546875</c:v>
                </c:pt>
                <c:pt idx="596">
                  <c:v>0.58203125</c:v>
                </c:pt>
                <c:pt idx="597">
                  <c:v>0.5830078125</c:v>
                </c:pt>
                <c:pt idx="598">
                  <c:v>0.583984375</c:v>
                </c:pt>
                <c:pt idx="599">
                  <c:v>0.5849609375</c:v>
                </c:pt>
                <c:pt idx="600">
                  <c:v>0.5859375</c:v>
                </c:pt>
                <c:pt idx="601">
                  <c:v>0.5869140625</c:v>
                </c:pt>
                <c:pt idx="602">
                  <c:v>0.587890625</c:v>
                </c:pt>
                <c:pt idx="603">
                  <c:v>0.5888671875</c:v>
                </c:pt>
                <c:pt idx="604">
                  <c:v>0.58984375</c:v>
                </c:pt>
                <c:pt idx="605">
                  <c:v>0.5908203125</c:v>
                </c:pt>
                <c:pt idx="606">
                  <c:v>0.591796875</c:v>
                </c:pt>
                <c:pt idx="607">
                  <c:v>0.5927734375</c:v>
                </c:pt>
                <c:pt idx="608">
                  <c:v>0.59375</c:v>
                </c:pt>
                <c:pt idx="609">
                  <c:v>0.5947265625</c:v>
                </c:pt>
                <c:pt idx="610">
                  <c:v>0.595703125</c:v>
                </c:pt>
                <c:pt idx="611">
                  <c:v>0.5966796875</c:v>
                </c:pt>
                <c:pt idx="612">
                  <c:v>0.59765625</c:v>
                </c:pt>
                <c:pt idx="613">
                  <c:v>0.5986328125</c:v>
                </c:pt>
                <c:pt idx="614">
                  <c:v>0.599609375</c:v>
                </c:pt>
                <c:pt idx="615">
                  <c:v>0.6005859375</c:v>
                </c:pt>
                <c:pt idx="616">
                  <c:v>0.6015625</c:v>
                </c:pt>
                <c:pt idx="617">
                  <c:v>0.6025390625</c:v>
                </c:pt>
                <c:pt idx="618">
                  <c:v>0.603515625</c:v>
                </c:pt>
                <c:pt idx="619">
                  <c:v>0.6044921875</c:v>
                </c:pt>
                <c:pt idx="620">
                  <c:v>0.60546875</c:v>
                </c:pt>
                <c:pt idx="621">
                  <c:v>0.6064453125</c:v>
                </c:pt>
                <c:pt idx="622">
                  <c:v>0.607421875</c:v>
                </c:pt>
                <c:pt idx="623">
                  <c:v>0.6083984375</c:v>
                </c:pt>
                <c:pt idx="624">
                  <c:v>0.609375</c:v>
                </c:pt>
                <c:pt idx="625">
                  <c:v>0.6103515625</c:v>
                </c:pt>
                <c:pt idx="626">
                  <c:v>0.611328125</c:v>
                </c:pt>
                <c:pt idx="627">
                  <c:v>0.6123046875</c:v>
                </c:pt>
                <c:pt idx="628">
                  <c:v>0.61328125</c:v>
                </c:pt>
                <c:pt idx="629">
                  <c:v>0.6142578125</c:v>
                </c:pt>
                <c:pt idx="630">
                  <c:v>0.615234375</c:v>
                </c:pt>
                <c:pt idx="631">
                  <c:v>0.6162109375</c:v>
                </c:pt>
                <c:pt idx="632">
                  <c:v>0.6171875</c:v>
                </c:pt>
                <c:pt idx="633">
                  <c:v>0.6181640625</c:v>
                </c:pt>
                <c:pt idx="634">
                  <c:v>0.619140625</c:v>
                </c:pt>
                <c:pt idx="635">
                  <c:v>0.6201171875</c:v>
                </c:pt>
                <c:pt idx="636">
                  <c:v>0.62109375</c:v>
                </c:pt>
                <c:pt idx="637">
                  <c:v>0.6220703125</c:v>
                </c:pt>
                <c:pt idx="638">
                  <c:v>0.623046875</c:v>
                </c:pt>
                <c:pt idx="639">
                  <c:v>0.6240234375</c:v>
                </c:pt>
                <c:pt idx="640">
                  <c:v>0.625</c:v>
                </c:pt>
                <c:pt idx="641">
                  <c:v>0.6259765625</c:v>
                </c:pt>
                <c:pt idx="642">
                  <c:v>0.626953125</c:v>
                </c:pt>
                <c:pt idx="643">
                  <c:v>0.6279296875</c:v>
                </c:pt>
                <c:pt idx="644">
                  <c:v>0.62890625</c:v>
                </c:pt>
                <c:pt idx="645">
                  <c:v>0.6298828125</c:v>
                </c:pt>
                <c:pt idx="646">
                  <c:v>0.630859375</c:v>
                </c:pt>
                <c:pt idx="647">
                  <c:v>0.6318359375</c:v>
                </c:pt>
                <c:pt idx="648">
                  <c:v>0.6328125</c:v>
                </c:pt>
                <c:pt idx="649">
                  <c:v>0.6337890625</c:v>
                </c:pt>
                <c:pt idx="650">
                  <c:v>0.634765625</c:v>
                </c:pt>
                <c:pt idx="651">
                  <c:v>0.6357421875</c:v>
                </c:pt>
                <c:pt idx="652">
                  <c:v>0.63671875</c:v>
                </c:pt>
                <c:pt idx="653">
                  <c:v>0.6376953125</c:v>
                </c:pt>
                <c:pt idx="654">
                  <c:v>0.638671875</c:v>
                </c:pt>
                <c:pt idx="655">
                  <c:v>0.6396484375</c:v>
                </c:pt>
                <c:pt idx="656">
                  <c:v>0.640625</c:v>
                </c:pt>
                <c:pt idx="657">
                  <c:v>0.6416015625</c:v>
                </c:pt>
                <c:pt idx="658">
                  <c:v>0.642578125</c:v>
                </c:pt>
                <c:pt idx="659">
                  <c:v>0.6435546875</c:v>
                </c:pt>
                <c:pt idx="660">
                  <c:v>0.64453125</c:v>
                </c:pt>
                <c:pt idx="661">
                  <c:v>0.6455078125</c:v>
                </c:pt>
                <c:pt idx="662">
                  <c:v>0.646484375</c:v>
                </c:pt>
                <c:pt idx="663">
                  <c:v>0.6474609375</c:v>
                </c:pt>
                <c:pt idx="664">
                  <c:v>0.6484375</c:v>
                </c:pt>
                <c:pt idx="665">
                  <c:v>0.6494140625</c:v>
                </c:pt>
                <c:pt idx="666">
                  <c:v>0.650390625</c:v>
                </c:pt>
                <c:pt idx="667">
                  <c:v>0.6513671875</c:v>
                </c:pt>
                <c:pt idx="668">
                  <c:v>0.65234375</c:v>
                </c:pt>
                <c:pt idx="669">
                  <c:v>0.6533203125</c:v>
                </c:pt>
                <c:pt idx="670">
                  <c:v>0.654296875</c:v>
                </c:pt>
                <c:pt idx="671">
                  <c:v>0.6552734375</c:v>
                </c:pt>
                <c:pt idx="672">
                  <c:v>0.65625</c:v>
                </c:pt>
                <c:pt idx="673">
                  <c:v>0.6572265625</c:v>
                </c:pt>
                <c:pt idx="674">
                  <c:v>0.658203125</c:v>
                </c:pt>
                <c:pt idx="675">
                  <c:v>0.6591796875</c:v>
                </c:pt>
                <c:pt idx="676">
                  <c:v>0.66015625</c:v>
                </c:pt>
                <c:pt idx="677">
                  <c:v>0.6611328125</c:v>
                </c:pt>
                <c:pt idx="678">
                  <c:v>0.662109375</c:v>
                </c:pt>
                <c:pt idx="679">
                  <c:v>0.6630859375</c:v>
                </c:pt>
                <c:pt idx="680">
                  <c:v>0.6640625</c:v>
                </c:pt>
                <c:pt idx="681">
                  <c:v>0.6650390625</c:v>
                </c:pt>
                <c:pt idx="682">
                  <c:v>0.666015625</c:v>
                </c:pt>
                <c:pt idx="683">
                  <c:v>0.6669921875</c:v>
                </c:pt>
                <c:pt idx="684">
                  <c:v>0.66796875</c:v>
                </c:pt>
                <c:pt idx="685">
                  <c:v>0.6689453125</c:v>
                </c:pt>
                <c:pt idx="686">
                  <c:v>0.669921875</c:v>
                </c:pt>
                <c:pt idx="687">
                  <c:v>0.6708984375</c:v>
                </c:pt>
                <c:pt idx="688">
                  <c:v>0.671875</c:v>
                </c:pt>
                <c:pt idx="689">
                  <c:v>0.6728515625</c:v>
                </c:pt>
                <c:pt idx="690">
                  <c:v>0.673828125</c:v>
                </c:pt>
                <c:pt idx="691">
                  <c:v>0.6748046875</c:v>
                </c:pt>
                <c:pt idx="692">
                  <c:v>0.67578125</c:v>
                </c:pt>
                <c:pt idx="693">
                  <c:v>0.6767578125</c:v>
                </c:pt>
                <c:pt idx="694">
                  <c:v>0.677734375</c:v>
                </c:pt>
                <c:pt idx="695">
                  <c:v>0.6787109375</c:v>
                </c:pt>
                <c:pt idx="696">
                  <c:v>0.6796875</c:v>
                </c:pt>
                <c:pt idx="697">
                  <c:v>0.6806640625</c:v>
                </c:pt>
                <c:pt idx="698">
                  <c:v>0.681640625</c:v>
                </c:pt>
                <c:pt idx="699">
                  <c:v>0.6826171875</c:v>
                </c:pt>
                <c:pt idx="700">
                  <c:v>0.68359375</c:v>
                </c:pt>
                <c:pt idx="701">
                  <c:v>0.6845703125</c:v>
                </c:pt>
                <c:pt idx="702">
                  <c:v>0.685546875</c:v>
                </c:pt>
                <c:pt idx="703">
                  <c:v>0.6865234375</c:v>
                </c:pt>
                <c:pt idx="704">
                  <c:v>0.6875</c:v>
                </c:pt>
                <c:pt idx="705">
                  <c:v>0.6884765625</c:v>
                </c:pt>
                <c:pt idx="706">
                  <c:v>0.689453125</c:v>
                </c:pt>
                <c:pt idx="707">
                  <c:v>0.6904296875</c:v>
                </c:pt>
                <c:pt idx="708">
                  <c:v>0.69140625</c:v>
                </c:pt>
                <c:pt idx="709">
                  <c:v>0.6923828125</c:v>
                </c:pt>
                <c:pt idx="710">
                  <c:v>0.693359375</c:v>
                </c:pt>
                <c:pt idx="711">
                  <c:v>0.6943359375</c:v>
                </c:pt>
                <c:pt idx="712">
                  <c:v>0.6953125</c:v>
                </c:pt>
                <c:pt idx="713">
                  <c:v>0.6962890625</c:v>
                </c:pt>
                <c:pt idx="714">
                  <c:v>0.697265625</c:v>
                </c:pt>
                <c:pt idx="715">
                  <c:v>0.6982421875</c:v>
                </c:pt>
                <c:pt idx="716">
                  <c:v>0.69921875</c:v>
                </c:pt>
                <c:pt idx="717">
                  <c:v>0.7001953125</c:v>
                </c:pt>
                <c:pt idx="718">
                  <c:v>0.701171875</c:v>
                </c:pt>
                <c:pt idx="719">
                  <c:v>0.7021484375</c:v>
                </c:pt>
                <c:pt idx="720">
                  <c:v>0.703125</c:v>
                </c:pt>
                <c:pt idx="721">
                  <c:v>0.7041015625</c:v>
                </c:pt>
                <c:pt idx="722">
                  <c:v>0.705078125</c:v>
                </c:pt>
                <c:pt idx="723">
                  <c:v>0.7060546875</c:v>
                </c:pt>
                <c:pt idx="724">
                  <c:v>0.70703125</c:v>
                </c:pt>
                <c:pt idx="725">
                  <c:v>0.7080078125</c:v>
                </c:pt>
                <c:pt idx="726">
                  <c:v>0.708984375</c:v>
                </c:pt>
                <c:pt idx="727">
                  <c:v>0.7099609375</c:v>
                </c:pt>
                <c:pt idx="728">
                  <c:v>0.7109375</c:v>
                </c:pt>
                <c:pt idx="729">
                  <c:v>0.7119140625</c:v>
                </c:pt>
                <c:pt idx="730">
                  <c:v>0.712890625</c:v>
                </c:pt>
                <c:pt idx="731">
                  <c:v>0.7138671875</c:v>
                </c:pt>
                <c:pt idx="732">
                  <c:v>0.71484375</c:v>
                </c:pt>
                <c:pt idx="733">
                  <c:v>0.7158203125</c:v>
                </c:pt>
                <c:pt idx="734">
                  <c:v>0.716796875</c:v>
                </c:pt>
                <c:pt idx="735">
                  <c:v>0.7177734375</c:v>
                </c:pt>
                <c:pt idx="736">
                  <c:v>0.71875</c:v>
                </c:pt>
                <c:pt idx="737">
                  <c:v>0.7197265625</c:v>
                </c:pt>
                <c:pt idx="738">
                  <c:v>0.720703125</c:v>
                </c:pt>
                <c:pt idx="739">
                  <c:v>0.7216796875</c:v>
                </c:pt>
                <c:pt idx="740">
                  <c:v>0.72265625</c:v>
                </c:pt>
                <c:pt idx="741">
                  <c:v>0.7236328125</c:v>
                </c:pt>
                <c:pt idx="742">
                  <c:v>0.724609375</c:v>
                </c:pt>
                <c:pt idx="743">
                  <c:v>0.7255859375</c:v>
                </c:pt>
                <c:pt idx="744">
                  <c:v>0.7265625</c:v>
                </c:pt>
                <c:pt idx="745">
                  <c:v>0.7275390625</c:v>
                </c:pt>
                <c:pt idx="746">
                  <c:v>0.728515625</c:v>
                </c:pt>
                <c:pt idx="747">
                  <c:v>0.7294921875</c:v>
                </c:pt>
                <c:pt idx="748">
                  <c:v>0.73046875</c:v>
                </c:pt>
                <c:pt idx="749">
                  <c:v>0.7314453125</c:v>
                </c:pt>
                <c:pt idx="750">
                  <c:v>0.732421875</c:v>
                </c:pt>
                <c:pt idx="751">
                  <c:v>0.7333984375</c:v>
                </c:pt>
                <c:pt idx="752">
                  <c:v>0.734375</c:v>
                </c:pt>
                <c:pt idx="753">
                  <c:v>0.7353515625</c:v>
                </c:pt>
                <c:pt idx="754">
                  <c:v>0.736328125</c:v>
                </c:pt>
                <c:pt idx="755">
                  <c:v>0.7373046875</c:v>
                </c:pt>
                <c:pt idx="756">
                  <c:v>0.73828125</c:v>
                </c:pt>
                <c:pt idx="757">
                  <c:v>0.7392578125</c:v>
                </c:pt>
                <c:pt idx="758">
                  <c:v>0.740234375</c:v>
                </c:pt>
                <c:pt idx="759">
                  <c:v>0.7412109375</c:v>
                </c:pt>
                <c:pt idx="760">
                  <c:v>0.7421875</c:v>
                </c:pt>
                <c:pt idx="761">
                  <c:v>0.7431640625</c:v>
                </c:pt>
                <c:pt idx="762">
                  <c:v>0.744140625</c:v>
                </c:pt>
                <c:pt idx="763">
                  <c:v>0.7451171875</c:v>
                </c:pt>
                <c:pt idx="764">
                  <c:v>0.74609375</c:v>
                </c:pt>
                <c:pt idx="765">
                  <c:v>0.7470703125</c:v>
                </c:pt>
                <c:pt idx="766">
                  <c:v>0.748046875</c:v>
                </c:pt>
                <c:pt idx="767">
                  <c:v>0.7490234375</c:v>
                </c:pt>
                <c:pt idx="768">
                  <c:v>0.75</c:v>
                </c:pt>
                <c:pt idx="769">
                  <c:v>0.7509765625</c:v>
                </c:pt>
                <c:pt idx="770">
                  <c:v>0.751953125</c:v>
                </c:pt>
                <c:pt idx="771">
                  <c:v>0.7529296875</c:v>
                </c:pt>
                <c:pt idx="772">
                  <c:v>0.75390625</c:v>
                </c:pt>
                <c:pt idx="773">
                  <c:v>0.7548828125</c:v>
                </c:pt>
                <c:pt idx="774">
                  <c:v>0.755859375</c:v>
                </c:pt>
                <c:pt idx="775">
                  <c:v>0.7568359375</c:v>
                </c:pt>
                <c:pt idx="776">
                  <c:v>0.7578125</c:v>
                </c:pt>
                <c:pt idx="777">
                  <c:v>0.7587890625</c:v>
                </c:pt>
                <c:pt idx="778">
                  <c:v>0.759765625</c:v>
                </c:pt>
                <c:pt idx="779">
                  <c:v>0.7607421875</c:v>
                </c:pt>
                <c:pt idx="780">
                  <c:v>0.76171875</c:v>
                </c:pt>
                <c:pt idx="781">
                  <c:v>0.7626953125</c:v>
                </c:pt>
                <c:pt idx="782">
                  <c:v>0.763671875</c:v>
                </c:pt>
                <c:pt idx="783">
                  <c:v>0.7646484375</c:v>
                </c:pt>
                <c:pt idx="784">
                  <c:v>0.765625</c:v>
                </c:pt>
                <c:pt idx="785">
                  <c:v>0.7666015625</c:v>
                </c:pt>
                <c:pt idx="786">
                  <c:v>0.767578125</c:v>
                </c:pt>
                <c:pt idx="787">
                  <c:v>0.7685546875</c:v>
                </c:pt>
                <c:pt idx="788">
                  <c:v>0.76953125</c:v>
                </c:pt>
                <c:pt idx="789">
                  <c:v>0.7705078125</c:v>
                </c:pt>
                <c:pt idx="790">
                  <c:v>0.771484375</c:v>
                </c:pt>
                <c:pt idx="791">
                  <c:v>0.7724609375</c:v>
                </c:pt>
                <c:pt idx="792">
                  <c:v>0.7734375</c:v>
                </c:pt>
                <c:pt idx="793">
                  <c:v>0.7744140625</c:v>
                </c:pt>
                <c:pt idx="794">
                  <c:v>0.775390625</c:v>
                </c:pt>
                <c:pt idx="795">
                  <c:v>0.7763671875</c:v>
                </c:pt>
                <c:pt idx="796">
                  <c:v>0.77734375</c:v>
                </c:pt>
                <c:pt idx="797">
                  <c:v>0.7783203125</c:v>
                </c:pt>
                <c:pt idx="798">
                  <c:v>0.779296875</c:v>
                </c:pt>
                <c:pt idx="799">
                  <c:v>0.7802734375</c:v>
                </c:pt>
                <c:pt idx="800">
                  <c:v>0.78125</c:v>
                </c:pt>
                <c:pt idx="801">
                  <c:v>0.7822265625</c:v>
                </c:pt>
                <c:pt idx="802">
                  <c:v>0.783203125</c:v>
                </c:pt>
                <c:pt idx="803">
                  <c:v>0.7841796875</c:v>
                </c:pt>
                <c:pt idx="804">
                  <c:v>0.78515625</c:v>
                </c:pt>
                <c:pt idx="805">
                  <c:v>0.7861328125</c:v>
                </c:pt>
                <c:pt idx="806">
                  <c:v>0.787109375</c:v>
                </c:pt>
                <c:pt idx="807">
                  <c:v>0.7880859375</c:v>
                </c:pt>
                <c:pt idx="808">
                  <c:v>0.7890625</c:v>
                </c:pt>
                <c:pt idx="809">
                  <c:v>0.7900390625</c:v>
                </c:pt>
                <c:pt idx="810">
                  <c:v>0.791015625</c:v>
                </c:pt>
                <c:pt idx="811">
                  <c:v>0.7919921875</c:v>
                </c:pt>
                <c:pt idx="812">
                  <c:v>0.79296875</c:v>
                </c:pt>
                <c:pt idx="813">
                  <c:v>0.7939453125</c:v>
                </c:pt>
                <c:pt idx="814">
                  <c:v>0.794921875</c:v>
                </c:pt>
                <c:pt idx="815">
                  <c:v>0.7958984375</c:v>
                </c:pt>
                <c:pt idx="816">
                  <c:v>0.796875</c:v>
                </c:pt>
                <c:pt idx="817">
                  <c:v>0.7978515625</c:v>
                </c:pt>
                <c:pt idx="818">
                  <c:v>0.798828125</c:v>
                </c:pt>
                <c:pt idx="819">
                  <c:v>0.7998046875</c:v>
                </c:pt>
                <c:pt idx="820">
                  <c:v>0.80078125</c:v>
                </c:pt>
                <c:pt idx="821">
                  <c:v>0.8017578125</c:v>
                </c:pt>
                <c:pt idx="822">
                  <c:v>0.802734375</c:v>
                </c:pt>
                <c:pt idx="823">
                  <c:v>0.8037109375</c:v>
                </c:pt>
                <c:pt idx="824">
                  <c:v>0.8046875</c:v>
                </c:pt>
                <c:pt idx="825">
                  <c:v>0.8056640625</c:v>
                </c:pt>
                <c:pt idx="826">
                  <c:v>0.806640625</c:v>
                </c:pt>
                <c:pt idx="827">
                  <c:v>0.8076171875</c:v>
                </c:pt>
                <c:pt idx="828">
                  <c:v>0.80859375</c:v>
                </c:pt>
                <c:pt idx="829">
                  <c:v>0.8095703125</c:v>
                </c:pt>
                <c:pt idx="830">
                  <c:v>0.810546875</c:v>
                </c:pt>
                <c:pt idx="831">
                  <c:v>0.8115234375</c:v>
                </c:pt>
                <c:pt idx="832">
                  <c:v>0.8125</c:v>
                </c:pt>
                <c:pt idx="833">
                  <c:v>0.8134765625</c:v>
                </c:pt>
                <c:pt idx="834">
                  <c:v>0.814453125</c:v>
                </c:pt>
                <c:pt idx="835">
                  <c:v>0.8154296875</c:v>
                </c:pt>
                <c:pt idx="836">
                  <c:v>0.81640625</c:v>
                </c:pt>
                <c:pt idx="837">
                  <c:v>0.8173828125</c:v>
                </c:pt>
                <c:pt idx="838">
                  <c:v>0.818359375</c:v>
                </c:pt>
                <c:pt idx="839">
                  <c:v>0.8193359375</c:v>
                </c:pt>
                <c:pt idx="840">
                  <c:v>0.8203125</c:v>
                </c:pt>
                <c:pt idx="841">
                  <c:v>0.8212890625</c:v>
                </c:pt>
                <c:pt idx="842">
                  <c:v>0.822265625</c:v>
                </c:pt>
                <c:pt idx="843">
                  <c:v>0.8232421875</c:v>
                </c:pt>
                <c:pt idx="844">
                  <c:v>0.82421875</c:v>
                </c:pt>
                <c:pt idx="845">
                  <c:v>0.8251953125</c:v>
                </c:pt>
                <c:pt idx="846">
                  <c:v>0.826171875</c:v>
                </c:pt>
                <c:pt idx="847">
                  <c:v>0.8271484375</c:v>
                </c:pt>
                <c:pt idx="848">
                  <c:v>0.828125</c:v>
                </c:pt>
                <c:pt idx="849">
                  <c:v>0.8291015625</c:v>
                </c:pt>
                <c:pt idx="850">
                  <c:v>0.830078125</c:v>
                </c:pt>
                <c:pt idx="851">
                  <c:v>0.8310546875</c:v>
                </c:pt>
                <c:pt idx="852">
                  <c:v>0.83203125</c:v>
                </c:pt>
                <c:pt idx="853">
                  <c:v>0.8330078125</c:v>
                </c:pt>
                <c:pt idx="854">
                  <c:v>0.833984375</c:v>
                </c:pt>
                <c:pt idx="855">
                  <c:v>0.8349609375</c:v>
                </c:pt>
                <c:pt idx="856">
                  <c:v>0.8359375</c:v>
                </c:pt>
                <c:pt idx="857">
                  <c:v>0.8369140625</c:v>
                </c:pt>
                <c:pt idx="858">
                  <c:v>0.837890625</c:v>
                </c:pt>
                <c:pt idx="859">
                  <c:v>0.8388671875</c:v>
                </c:pt>
                <c:pt idx="860">
                  <c:v>0.83984375</c:v>
                </c:pt>
                <c:pt idx="861">
                  <c:v>0.8408203125</c:v>
                </c:pt>
                <c:pt idx="862">
                  <c:v>0.841796875</c:v>
                </c:pt>
                <c:pt idx="863">
                  <c:v>0.8427734375</c:v>
                </c:pt>
                <c:pt idx="864">
                  <c:v>0.84375</c:v>
                </c:pt>
                <c:pt idx="865">
                  <c:v>0.8447265625</c:v>
                </c:pt>
                <c:pt idx="866">
                  <c:v>0.845703125</c:v>
                </c:pt>
                <c:pt idx="867">
                  <c:v>0.8466796875</c:v>
                </c:pt>
                <c:pt idx="868">
                  <c:v>0.84765625</c:v>
                </c:pt>
                <c:pt idx="869">
                  <c:v>0.8486328125</c:v>
                </c:pt>
                <c:pt idx="870">
                  <c:v>0.849609375</c:v>
                </c:pt>
                <c:pt idx="871">
                  <c:v>0.8505859375</c:v>
                </c:pt>
                <c:pt idx="872">
                  <c:v>0.8515625</c:v>
                </c:pt>
                <c:pt idx="873">
                  <c:v>0.8525390625</c:v>
                </c:pt>
                <c:pt idx="874">
                  <c:v>0.853515625</c:v>
                </c:pt>
                <c:pt idx="875">
                  <c:v>0.8544921875</c:v>
                </c:pt>
                <c:pt idx="876">
                  <c:v>0.85546875</c:v>
                </c:pt>
                <c:pt idx="877">
                  <c:v>0.8564453125</c:v>
                </c:pt>
                <c:pt idx="878">
                  <c:v>0.857421875</c:v>
                </c:pt>
                <c:pt idx="879">
                  <c:v>0.8583984375</c:v>
                </c:pt>
                <c:pt idx="880">
                  <c:v>0.859375</c:v>
                </c:pt>
                <c:pt idx="881">
                  <c:v>0.8603515625</c:v>
                </c:pt>
                <c:pt idx="882">
                  <c:v>0.861328125</c:v>
                </c:pt>
                <c:pt idx="883">
                  <c:v>0.8623046875</c:v>
                </c:pt>
                <c:pt idx="884">
                  <c:v>0.86328125</c:v>
                </c:pt>
                <c:pt idx="885">
                  <c:v>0.8642578125</c:v>
                </c:pt>
                <c:pt idx="886">
                  <c:v>0.865234375</c:v>
                </c:pt>
                <c:pt idx="887">
                  <c:v>0.8662109375</c:v>
                </c:pt>
                <c:pt idx="888">
                  <c:v>0.8671875</c:v>
                </c:pt>
                <c:pt idx="889">
                  <c:v>0.8681640625</c:v>
                </c:pt>
                <c:pt idx="890">
                  <c:v>0.869140625</c:v>
                </c:pt>
                <c:pt idx="891">
                  <c:v>0.8701171875</c:v>
                </c:pt>
                <c:pt idx="892">
                  <c:v>0.87109375</c:v>
                </c:pt>
                <c:pt idx="893">
                  <c:v>0.8720703125</c:v>
                </c:pt>
                <c:pt idx="894">
                  <c:v>0.873046875</c:v>
                </c:pt>
                <c:pt idx="895">
                  <c:v>0.8740234375</c:v>
                </c:pt>
                <c:pt idx="896">
                  <c:v>0.875</c:v>
                </c:pt>
                <c:pt idx="897">
                  <c:v>0.8759765625</c:v>
                </c:pt>
                <c:pt idx="898">
                  <c:v>0.876953125</c:v>
                </c:pt>
                <c:pt idx="899">
                  <c:v>0.8779296875</c:v>
                </c:pt>
                <c:pt idx="900">
                  <c:v>0.87890625</c:v>
                </c:pt>
                <c:pt idx="901">
                  <c:v>0.8798828125</c:v>
                </c:pt>
                <c:pt idx="902">
                  <c:v>0.880859375</c:v>
                </c:pt>
                <c:pt idx="903">
                  <c:v>0.8818359375</c:v>
                </c:pt>
                <c:pt idx="904">
                  <c:v>0.8828125</c:v>
                </c:pt>
                <c:pt idx="905">
                  <c:v>0.8837890625</c:v>
                </c:pt>
                <c:pt idx="906">
                  <c:v>0.884765625</c:v>
                </c:pt>
                <c:pt idx="907">
                  <c:v>0.8857421875</c:v>
                </c:pt>
                <c:pt idx="908">
                  <c:v>0.88671875</c:v>
                </c:pt>
                <c:pt idx="909">
                  <c:v>0.8876953125</c:v>
                </c:pt>
                <c:pt idx="910">
                  <c:v>0.888671875</c:v>
                </c:pt>
                <c:pt idx="911">
                  <c:v>0.8896484375</c:v>
                </c:pt>
                <c:pt idx="912">
                  <c:v>0.890625</c:v>
                </c:pt>
                <c:pt idx="913">
                  <c:v>0.8916015625</c:v>
                </c:pt>
                <c:pt idx="914">
                  <c:v>0.892578125</c:v>
                </c:pt>
                <c:pt idx="915">
                  <c:v>0.8935546875</c:v>
                </c:pt>
                <c:pt idx="916">
                  <c:v>0.89453125</c:v>
                </c:pt>
                <c:pt idx="917">
                  <c:v>0.8955078125</c:v>
                </c:pt>
                <c:pt idx="918">
                  <c:v>0.896484375</c:v>
                </c:pt>
                <c:pt idx="919">
                  <c:v>0.8974609375</c:v>
                </c:pt>
                <c:pt idx="920">
                  <c:v>0.8984375</c:v>
                </c:pt>
                <c:pt idx="921">
                  <c:v>0.8994140625</c:v>
                </c:pt>
                <c:pt idx="922">
                  <c:v>0.900390625</c:v>
                </c:pt>
                <c:pt idx="923">
                  <c:v>0.9013671875</c:v>
                </c:pt>
                <c:pt idx="924">
                  <c:v>0.90234375</c:v>
                </c:pt>
                <c:pt idx="925">
                  <c:v>0.9033203125</c:v>
                </c:pt>
                <c:pt idx="926">
                  <c:v>0.904296875</c:v>
                </c:pt>
                <c:pt idx="927">
                  <c:v>0.9052734375</c:v>
                </c:pt>
                <c:pt idx="928">
                  <c:v>0.90625</c:v>
                </c:pt>
                <c:pt idx="929">
                  <c:v>0.9072265625</c:v>
                </c:pt>
                <c:pt idx="930">
                  <c:v>0.908203125</c:v>
                </c:pt>
                <c:pt idx="931">
                  <c:v>0.9091796875</c:v>
                </c:pt>
                <c:pt idx="932">
                  <c:v>0.91015625</c:v>
                </c:pt>
                <c:pt idx="933">
                  <c:v>0.9111328125</c:v>
                </c:pt>
                <c:pt idx="934">
                  <c:v>0.912109375</c:v>
                </c:pt>
                <c:pt idx="935">
                  <c:v>0.9130859375</c:v>
                </c:pt>
                <c:pt idx="936">
                  <c:v>0.9140625</c:v>
                </c:pt>
                <c:pt idx="937">
                  <c:v>0.9150390625</c:v>
                </c:pt>
                <c:pt idx="938">
                  <c:v>0.916015625</c:v>
                </c:pt>
                <c:pt idx="939">
                  <c:v>0.9169921875</c:v>
                </c:pt>
                <c:pt idx="940">
                  <c:v>0.91796875</c:v>
                </c:pt>
                <c:pt idx="941">
                  <c:v>0.9189453125</c:v>
                </c:pt>
                <c:pt idx="942">
                  <c:v>0.919921875</c:v>
                </c:pt>
                <c:pt idx="943">
                  <c:v>0.9208984375</c:v>
                </c:pt>
                <c:pt idx="944">
                  <c:v>0.921875</c:v>
                </c:pt>
                <c:pt idx="945">
                  <c:v>0.9228515625</c:v>
                </c:pt>
                <c:pt idx="946">
                  <c:v>0.923828125</c:v>
                </c:pt>
                <c:pt idx="947">
                  <c:v>0.9248046875</c:v>
                </c:pt>
                <c:pt idx="948">
                  <c:v>0.92578125</c:v>
                </c:pt>
                <c:pt idx="949">
                  <c:v>0.9267578125</c:v>
                </c:pt>
                <c:pt idx="950">
                  <c:v>0.927734375</c:v>
                </c:pt>
                <c:pt idx="951">
                  <c:v>0.9287109375</c:v>
                </c:pt>
                <c:pt idx="952">
                  <c:v>0.9296875</c:v>
                </c:pt>
                <c:pt idx="953">
                  <c:v>0.9306640625</c:v>
                </c:pt>
                <c:pt idx="954">
                  <c:v>0.931640625</c:v>
                </c:pt>
                <c:pt idx="955">
                  <c:v>0.9326171875</c:v>
                </c:pt>
                <c:pt idx="956">
                  <c:v>0.93359375</c:v>
                </c:pt>
                <c:pt idx="957">
                  <c:v>0.9345703125</c:v>
                </c:pt>
                <c:pt idx="958">
                  <c:v>0.935546875</c:v>
                </c:pt>
                <c:pt idx="959">
                  <c:v>0.9365234375</c:v>
                </c:pt>
                <c:pt idx="960">
                  <c:v>0.9375</c:v>
                </c:pt>
                <c:pt idx="961">
                  <c:v>0.9384765625</c:v>
                </c:pt>
                <c:pt idx="962">
                  <c:v>0.939453125</c:v>
                </c:pt>
                <c:pt idx="963">
                  <c:v>0.9404296875</c:v>
                </c:pt>
                <c:pt idx="964">
                  <c:v>0.94140625</c:v>
                </c:pt>
                <c:pt idx="965">
                  <c:v>0.9423828125</c:v>
                </c:pt>
                <c:pt idx="966">
                  <c:v>0.943359375</c:v>
                </c:pt>
                <c:pt idx="967">
                  <c:v>0.9443359375</c:v>
                </c:pt>
                <c:pt idx="968">
                  <c:v>0.9453125</c:v>
                </c:pt>
                <c:pt idx="969">
                  <c:v>0.9462890625</c:v>
                </c:pt>
                <c:pt idx="970">
                  <c:v>0.947265625</c:v>
                </c:pt>
                <c:pt idx="971">
                  <c:v>0.9482421875</c:v>
                </c:pt>
                <c:pt idx="972">
                  <c:v>0.94921875</c:v>
                </c:pt>
                <c:pt idx="973">
                  <c:v>0.9501953125</c:v>
                </c:pt>
                <c:pt idx="974">
                  <c:v>0.951171875</c:v>
                </c:pt>
                <c:pt idx="975">
                  <c:v>0.9521484375</c:v>
                </c:pt>
                <c:pt idx="976">
                  <c:v>0.953125</c:v>
                </c:pt>
                <c:pt idx="977">
                  <c:v>0.9541015625</c:v>
                </c:pt>
                <c:pt idx="978">
                  <c:v>0.955078125</c:v>
                </c:pt>
                <c:pt idx="979">
                  <c:v>0.9560546875</c:v>
                </c:pt>
                <c:pt idx="980">
                  <c:v>0.95703125</c:v>
                </c:pt>
                <c:pt idx="981">
                  <c:v>0.9580078125</c:v>
                </c:pt>
                <c:pt idx="982">
                  <c:v>0.958984375</c:v>
                </c:pt>
                <c:pt idx="983">
                  <c:v>0.9599609375</c:v>
                </c:pt>
                <c:pt idx="984">
                  <c:v>0.9609375</c:v>
                </c:pt>
                <c:pt idx="985">
                  <c:v>0.9619140625</c:v>
                </c:pt>
                <c:pt idx="986">
                  <c:v>0.962890625</c:v>
                </c:pt>
                <c:pt idx="987">
                  <c:v>0.9638671875</c:v>
                </c:pt>
                <c:pt idx="988">
                  <c:v>0.96484375</c:v>
                </c:pt>
                <c:pt idx="989">
                  <c:v>0.9658203125</c:v>
                </c:pt>
                <c:pt idx="990">
                  <c:v>0.966796875</c:v>
                </c:pt>
                <c:pt idx="991">
                  <c:v>0.9677734375</c:v>
                </c:pt>
                <c:pt idx="992">
                  <c:v>0.96875</c:v>
                </c:pt>
                <c:pt idx="993">
                  <c:v>0.9697265625</c:v>
                </c:pt>
                <c:pt idx="994">
                  <c:v>0.970703125</c:v>
                </c:pt>
                <c:pt idx="995">
                  <c:v>0.9716796875</c:v>
                </c:pt>
                <c:pt idx="996">
                  <c:v>0.97265625</c:v>
                </c:pt>
                <c:pt idx="997">
                  <c:v>0.9736328125</c:v>
                </c:pt>
                <c:pt idx="998">
                  <c:v>0.974609375</c:v>
                </c:pt>
                <c:pt idx="999">
                  <c:v>0.9755859375</c:v>
                </c:pt>
                <c:pt idx="1000">
                  <c:v>0.9765625</c:v>
                </c:pt>
                <c:pt idx="1001">
                  <c:v>0.9775390625</c:v>
                </c:pt>
                <c:pt idx="1002">
                  <c:v>0.978515625</c:v>
                </c:pt>
                <c:pt idx="1003">
                  <c:v>0.9794921875</c:v>
                </c:pt>
                <c:pt idx="1004">
                  <c:v>0.98046875</c:v>
                </c:pt>
                <c:pt idx="1005">
                  <c:v>0.9814453125</c:v>
                </c:pt>
                <c:pt idx="1006">
                  <c:v>0.982421875</c:v>
                </c:pt>
                <c:pt idx="1007">
                  <c:v>0.9833984375</c:v>
                </c:pt>
                <c:pt idx="1008">
                  <c:v>0.984375</c:v>
                </c:pt>
                <c:pt idx="1009">
                  <c:v>0.9853515625</c:v>
                </c:pt>
                <c:pt idx="1010">
                  <c:v>0.986328125</c:v>
                </c:pt>
                <c:pt idx="1011">
                  <c:v>0.9873046875</c:v>
                </c:pt>
                <c:pt idx="1012">
                  <c:v>0.98828125</c:v>
                </c:pt>
                <c:pt idx="1013">
                  <c:v>0.9892578125</c:v>
                </c:pt>
                <c:pt idx="1014">
                  <c:v>0.990234375</c:v>
                </c:pt>
                <c:pt idx="1015">
                  <c:v>0.9912109375</c:v>
                </c:pt>
                <c:pt idx="1016">
                  <c:v>0.9921875</c:v>
                </c:pt>
                <c:pt idx="1017">
                  <c:v>0.9931640625</c:v>
                </c:pt>
                <c:pt idx="1018">
                  <c:v>0.994140625</c:v>
                </c:pt>
                <c:pt idx="1019">
                  <c:v>0.9951171875</c:v>
                </c:pt>
                <c:pt idx="1020">
                  <c:v>0.99609375</c:v>
                </c:pt>
                <c:pt idx="1021">
                  <c:v>0.9970703125</c:v>
                </c:pt>
                <c:pt idx="1022">
                  <c:v>0.998046875</c:v>
                </c:pt>
                <c:pt idx="1023">
                  <c:v>0.9990234375</c:v>
                </c:pt>
                <c:pt idx="1024">
                  <c:v>1.0</c:v>
                </c:pt>
                <c:pt idx="1025">
                  <c:v>1.0009765625</c:v>
                </c:pt>
                <c:pt idx="1026">
                  <c:v>1.001953125</c:v>
                </c:pt>
                <c:pt idx="1027">
                  <c:v>1.0029296875</c:v>
                </c:pt>
                <c:pt idx="1028">
                  <c:v>1.00390625</c:v>
                </c:pt>
                <c:pt idx="1029">
                  <c:v>1.0048828125</c:v>
                </c:pt>
                <c:pt idx="1030">
                  <c:v>1.005859375</c:v>
                </c:pt>
                <c:pt idx="1031">
                  <c:v>1.0068359375</c:v>
                </c:pt>
                <c:pt idx="1032">
                  <c:v>1.0078125</c:v>
                </c:pt>
                <c:pt idx="1033">
                  <c:v>1.0087890625</c:v>
                </c:pt>
                <c:pt idx="1034">
                  <c:v>1.009765625</c:v>
                </c:pt>
                <c:pt idx="1035">
                  <c:v>1.0107421875</c:v>
                </c:pt>
                <c:pt idx="1036">
                  <c:v>1.01171875</c:v>
                </c:pt>
                <c:pt idx="1037">
                  <c:v>1.0126953125</c:v>
                </c:pt>
                <c:pt idx="1038">
                  <c:v>1.013671875</c:v>
                </c:pt>
                <c:pt idx="1039">
                  <c:v>1.0146484375</c:v>
                </c:pt>
                <c:pt idx="1040">
                  <c:v>1.015625</c:v>
                </c:pt>
                <c:pt idx="1041">
                  <c:v>1.0166015625</c:v>
                </c:pt>
                <c:pt idx="1042">
                  <c:v>1.017578125</c:v>
                </c:pt>
                <c:pt idx="1043">
                  <c:v>1.0185546875</c:v>
                </c:pt>
                <c:pt idx="1044">
                  <c:v>1.01953125</c:v>
                </c:pt>
                <c:pt idx="1045">
                  <c:v>1.0205078125</c:v>
                </c:pt>
                <c:pt idx="1046">
                  <c:v>1.021484375</c:v>
                </c:pt>
                <c:pt idx="1047">
                  <c:v>1.0224609375</c:v>
                </c:pt>
                <c:pt idx="1048">
                  <c:v>1.0234375</c:v>
                </c:pt>
                <c:pt idx="1049">
                  <c:v>1.0244140625</c:v>
                </c:pt>
                <c:pt idx="1050">
                  <c:v>1.025390625</c:v>
                </c:pt>
                <c:pt idx="1051">
                  <c:v>1.0263671875</c:v>
                </c:pt>
                <c:pt idx="1052">
                  <c:v>1.02734375</c:v>
                </c:pt>
                <c:pt idx="1053">
                  <c:v>1.0283203125</c:v>
                </c:pt>
                <c:pt idx="1054">
                  <c:v>1.029296875</c:v>
                </c:pt>
                <c:pt idx="1055">
                  <c:v>1.0302734375</c:v>
                </c:pt>
                <c:pt idx="1056">
                  <c:v>1.03125</c:v>
                </c:pt>
                <c:pt idx="1057">
                  <c:v>1.0322265625</c:v>
                </c:pt>
                <c:pt idx="1058">
                  <c:v>1.033203125</c:v>
                </c:pt>
                <c:pt idx="1059">
                  <c:v>1.0341796875</c:v>
                </c:pt>
                <c:pt idx="1060">
                  <c:v>1.03515625</c:v>
                </c:pt>
                <c:pt idx="1061">
                  <c:v>1.0361328125</c:v>
                </c:pt>
                <c:pt idx="1062">
                  <c:v>1.037109375</c:v>
                </c:pt>
                <c:pt idx="1063">
                  <c:v>1.0380859375</c:v>
                </c:pt>
                <c:pt idx="1064">
                  <c:v>1.0390625</c:v>
                </c:pt>
                <c:pt idx="1065">
                  <c:v>1.0400390625</c:v>
                </c:pt>
                <c:pt idx="1066">
                  <c:v>1.041015625</c:v>
                </c:pt>
                <c:pt idx="1067">
                  <c:v>1.0419921875</c:v>
                </c:pt>
                <c:pt idx="1068">
                  <c:v>1.04296875</c:v>
                </c:pt>
                <c:pt idx="1069">
                  <c:v>1.0439453125</c:v>
                </c:pt>
                <c:pt idx="1070">
                  <c:v>1.044921875</c:v>
                </c:pt>
                <c:pt idx="1071">
                  <c:v>1.0458984375</c:v>
                </c:pt>
                <c:pt idx="1072">
                  <c:v>1.046875</c:v>
                </c:pt>
                <c:pt idx="1073">
                  <c:v>1.0478515625</c:v>
                </c:pt>
                <c:pt idx="1074">
                  <c:v>1.048828125</c:v>
                </c:pt>
                <c:pt idx="1075">
                  <c:v>1.0498046875</c:v>
                </c:pt>
                <c:pt idx="1076">
                  <c:v>1.05078125</c:v>
                </c:pt>
                <c:pt idx="1077">
                  <c:v>1.0517578125</c:v>
                </c:pt>
                <c:pt idx="1078">
                  <c:v>1.052734375</c:v>
                </c:pt>
                <c:pt idx="1079">
                  <c:v>1.0537109375</c:v>
                </c:pt>
                <c:pt idx="1080">
                  <c:v>1.0546875</c:v>
                </c:pt>
                <c:pt idx="1081">
                  <c:v>1.0556640625</c:v>
                </c:pt>
                <c:pt idx="1082">
                  <c:v>1.056640625</c:v>
                </c:pt>
                <c:pt idx="1083">
                  <c:v>1.0576171875</c:v>
                </c:pt>
                <c:pt idx="1084">
                  <c:v>1.05859375</c:v>
                </c:pt>
                <c:pt idx="1085">
                  <c:v>1.0595703125</c:v>
                </c:pt>
                <c:pt idx="1086">
                  <c:v>1.060546875</c:v>
                </c:pt>
                <c:pt idx="1087">
                  <c:v>1.0615234375</c:v>
                </c:pt>
                <c:pt idx="1088">
                  <c:v>1.0625</c:v>
                </c:pt>
                <c:pt idx="1089">
                  <c:v>1.0634765625</c:v>
                </c:pt>
                <c:pt idx="1090">
                  <c:v>1.064453125</c:v>
                </c:pt>
                <c:pt idx="1091">
                  <c:v>1.0654296875</c:v>
                </c:pt>
                <c:pt idx="1092">
                  <c:v>1.06640625</c:v>
                </c:pt>
                <c:pt idx="1093">
                  <c:v>1.0673828125</c:v>
                </c:pt>
                <c:pt idx="1094">
                  <c:v>1.068359375</c:v>
                </c:pt>
                <c:pt idx="1095">
                  <c:v>1.0693359375</c:v>
                </c:pt>
                <c:pt idx="1096">
                  <c:v>1.0703125</c:v>
                </c:pt>
                <c:pt idx="1097">
                  <c:v>1.0712890625</c:v>
                </c:pt>
                <c:pt idx="1098">
                  <c:v>1.072265625</c:v>
                </c:pt>
                <c:pt idx="1099">
                  <c:v>1.0732421875</c:v>
                </c:pt>
                <c:pt idx="1100">
                  <c:v>1.07421875</c:v>
                </c:pt>
                <c:pt idx="1101">
                  <c:v>1.0751953125</c:v>
                </c:pt>
                <c:pt idx="1102">
                  <c:v>1.076171875</c:v>
                </c:pt>
                <c:pt idx="1103">
                  <c:v>1.0771484375</c:v>
                </c:pt>
                <c:pt idx="1104">
                  <c:v>1.078125</c:v>
                </c:pt>
                <c:pt idx="1105">
                  <c:v>1.0791015625</c:v>
                </c:pt>
                <c:pt idx="1106">
                  <c:v>1.080078125</c:v>
                </c:pt>
                <c:pt idx="1107">
                  <c:v>1.0810546875</c:v>
                </c:pt>
                <c:pt idx="1108">
                  <c:v>1.08203125</c:v>
                </c:pt>
                <c:pt idx="1109">
                  <c:v>1.0830078125</c:v>
                </c:pt>
                <c:pt idx="1110">
                  <c:v>1.083984375</c:v>
                </c:pt>
                <c:pt idx="1111">
                  <c:v>1.0849609375</c:v>
                </c:pt>
                <c:pt idx="1112">
                  <c:v>1.0859375</c:v>
                </c:pt>
                <c:pt idx="1113">
                  <c:v>1.0869140625</c:v>
                </c:pt>
                <c:pt idx="1114">
                  <c:v>1.087890625</c:v>
                </c:pt>
                <c:pt idx="1115">
                  <c:v>1.0888671875</c:v>
                </c:pt>
                <c:pt idx="1116">
                  <c:v>1.08984375</c:v>
                </c:pt>
                <c:pt idx="1117">
                  <c:v>1.0908203125</c:v>
                </c:pt>
                <c:pt idx="1118">
                  <c:v>1.091796875</c:v>
                </c:pt>
                <c:pt idx="1119">
                  <c:v>1.0927734375</c:v>
                </c:pt>
                <c:pt idx="1120">
                  <c:v>1.09375</c:v>
                </c:pt>
                <c:pt idx="1121">
                  <c:v>1.0947265625</c:v>
                </c:pt>
                <c:pt idx="1122">
                  <c:v>1.095703125</c:v>
                </c:pt>
                <c:pt idx="1123">
                  <c:v>1.0966796875</c:v>
                </c:pt>
                <c:pt idx="1124">
                  <c:v>1.09765625</c:v>
                </c:pt>
                <c:pt idx="1125">
                  <c:v>1.0986328125</c:v>
                </c:pt>
                <c:pt idx="1126">
                  <c:v>1.099609375</c:v>
                </c:pt>
                <c:pt idx="1127">
                  <c:v>1.1005859375</c:v>
                </c:pt>
                <c:pt idx="1128">
                  <c:v>1.1015625</c:v>
                </c:pt>
                <c:pt idx="1129">
                  <c:v>1.1025390625</c:v>
                </c:pt>
                <c:pt idx="1130">
                  <c:v>1.103515625</c:v>
                </c:pt>
                <c:pt idx="1131">
                  <c:v>1.1044921875</c:v>
                </c:pt>
                <c:pt idx="1132">
                  <c:v>1.10546875</c:v>
                </c:pt>
                <c:pt idx="1133">
                  <c:v>1.1064453125</c:v>
                </c:pt>
                <c:pt idx="1134">
                  <c:v>1.107421875</c:v>
                </c:pt>
                <c:pt idx="1135">
                  <c:v>1.1083984375</c:v>
                </c:pt>
                <c:pt idx="1136">
                  <c:v>1.109375</c:v>
                </c:pt>
                <c:pt idx="1137">
                  <c:v>1.1103515625</c:v>
                </c:pt>
                <c:pt idx="1138">
                  <c:v>1.111328125</c:v>
                </c:pt>
                <c:pt idx="1139">
                  <c:v>1.1123046875</c:v>
                </c:pt>
                <c:pt idx="1140">
                  <c:v>1.11328125</c:v>
                </c:pt>
                <c:pt idx="1141">
                  <c:v>1.1142578125</c:v>
                </c:pt>
                <c:pt idx="1142">
                  <c:v>1.115234375</c:v>
                </c:pt>
                <c:pt idx="1143">
                  <c:v>1.1162109375</c:v>
                </c:pt>
                <c:pt idx="1144">
                  <c:v>1.1171875</c:v>
                </c:pt>
                <c:pt idx="1145">
                  <c:v>1.1181640625</c:v>
                </c:pt>
                <c:pt idx="1146">
                  <c:v>1.119140625</c:v>
                </c:pt>
                <c:pt idx="1147">
                  <c:v>1.1201171875</c:v>
                </c:pt>
                <c:pt idx="1148">
                  <c:v>1.12109375</c:v>
                </c:pt>
                <c:pt idx="1149">
                  <c:v>1.1220703125</c:v>
                </c:pt>
                <c:pt idx="1150">
                  <c:v>1.123046875</c:v>
                </c:pt>
                <c:pt idx="1151">
                  <c:v>1.1240234375</c:v>
                </c:pt>
                <c:pt idx="1152">
                  <c:v>1.125</c:v>
                </c:pt>
                <c:pt idx="1153">
                  <c:v>1.1259765625</c:v>
                </c:pt>
                <c:pt idx="1154">
                  <c:v>1.126953125</c:v>
                </c:pt>
                <c:pt idx="1155">
                  <c:v>1.1279296875</c:v>
                </c:pt>
                <c:pt idx="1156">
                  <c:v>1.12890625</c:v>
                </c:pt>
                <c:pt idx="1157">
                  <c:v>1.1298828125</c:v>
                </c:pt>
                <c:pt idx="1158">
                  <c:v>1.130859375</c:v>
                </c:pt>
                <c:pt idx="1159">
                  <c:v>1.1318359375</c:v>
                </c:pt>
                <c:pt idx="1160">
                  <c:v>1.1328125</c:v>
                </c:pt>
                <c:pt idx="1161">
                  <c:v>1.1337890625</c:v>
                </c:pt>
                <c:pt idx="1162">
                  <c:v>1.134765625</c:v>
                </c:pt>
                <c:pt idx="1163">
                  <c:v>1.1357421875</c:v>
                </c:pt>
                <c:pt idx="1164">
                  <c:v>1.13671875</c:v>
                </c:pt>
                <c:pt idx="1165">
                  <c:v>1.1376953125</c:v>
                </c:pt>
                <c:pt idx="1166">
                  <c:v>1.138671875</c:v>
                </c:pt>
                <c:pt idx="1167">
                  <c:v>1.1396484375</c:v>
                </c:pt>
                <c:pt idx="1168">
                  <c:v>1.140625</c:v>
                </c:pt>
                <c:pt idx="1169">
                  <c:v>1.1416015625</c:v>
                </c:pt>
                <c:pt idx="1170">
                  <c:v>1.142578125</c:v>
                </c:pt>
                <c:pt idx="1171">
                  <c:v>1.1435546875</c:v>
                </c:pt>
                <c:pt idx="1172">
                  <c:v>1.14453125</c:v>
                </c:pt>
                <c:pt idx="1173">
                  <c:v>1.1455078125</c:v>
                </c:pt>
                <c:pt idx="1174">
                  <c:v>1.146484375</c:v>
                </c:pt>
                <c:pt idx="1175">
                  <c:v>1.1474609375</c:v>
                </c:pt>
                <c:pt idx="1176">
                  <c:v>1.1484375</c:v>
                </c:pt>
                <c:pt idx="1177">
                  <c:v>1.1494140625</c:v>
                </c:pt>
                <c:pt idx="1178">
                  <c:v>1.150390625</c:v>
                </c:pt>
                <c:pt idx="1179">
                  <c:v>1.1513671875</c:v>
                </c:pt>
                <c:pt idx="1180">
                  <c:v>1.15234375</c:v>
                </c:pt>
                <c:pt idx="1181">
                  <c:v>1.1533203125</c:v>
                </c:pt>
                <c:pt idx="1182">
                  <c:v>1.154296875</c:v>
                </c:pt>
                <c:pt idx="1183">
                  <c:v>1.1552734375</c:v>
                </c:pt>
                <c:pt idx="1184">
                  <c:v>1.15625</c:v>
                </c:pt>
                <c:pt idx="1185">
                  <c:v>1.1572265625</c:v>
                </c:pt>
                <c:pt idx="1186">
                  <c:v>1.158203125</c:v>
                </c:pt>
                <c:pt idx="1187">
                  <c:v>1.1591796875</c:v>
                </c:pt>
                <c:pt idx="1188">
                  <c:v>1.16015625</c:v>
                </c:pt>
                <c:pt idx="1189">
                  <c:v>1.1611328125</c:v>
                </c:pt>
                <c:pt idx="1190">
                  <c:v>1.162109375</c:v>
                </c:pt>
                <c:pt idx="1191">
                  <c:v>1.1630859375</c:v>
                </c:pt>
                <c:pt idx="1192">
                  <c:v>1.1640625</c:v>
                </c:pt>
                <c:pt idx="1193">
                  <c:v>1.1650390625</c:v>
                </c:pt>
                <c:pt idx="1194">
                  <c:v>1.166015625</c:v>
                </c:pt>
                <c:pt idx="1195">
                  <c:v>1.1669921875</c:v>
                </c:pt>
                <c:pt idx="1196">
                  <c:v>1.16796875</c:v>
                </c:pt>
                <c:pt idx="1197">
                  <c:v>1.1689453125</c:v>
                </c:pt>
                <c:pt idx="1198">
                  <c:v>1.169921875</c:v>
                </c:pt>
                <c:pt idx="1199">
                  <c:v>1.1708984375</c:v>
                </c:pt>
                <c:pt idx="1200">
                  <c:v>1.171875</c:v>
                </c:pt>
                <c:pt idx="1201">
                  <c:v>1.1728515625</c:v>
                </c:pt>
                <c:pt idx="1202">
                  <c:v>1.173828125</c:v>
                </c:pt>
                <c:pt idx="1203">
                  <c:v>1.1748046875</c:v>
                </c:pt>
                <c:pt idx="1204">
                  <c:v>1.17578125</c:v>
                </c:pt>
                <c:pt idx="1205">
                  <c:v>1.1767578125</c:v>
                </c:pt>
                <c:pt idx="1206">
                  <c:v>1.177734375</c:v>
                </c:pt>
                <c:pt idx="1207">
                  <c:v>1.1787109375</c:v>
                </c:pt>
                <c:pt idx="1208">
                  <c:v>1.1796875</c:v>
                </c:pt>
                <c:pt idx="1209">
                  <c:v>1.1806640625</c:v>
                </c:pt>
                <c:pt idx="1210">
                  <c:v>1.181640625</c:v>
                </c:pt>
                <c:pt idx="1211">
                  <c:v>1.1826171875</c:v>
                </c:pt>
                <c:pt idx="1212">
                  <c:v>1.18359375</c:v>
                </c:pt>
                <c:pt idx="1213">
                  <c:v>1.1845703125</c:v>
                </c:pt>
                <c:pt idx="1214">
                  <c:v>1.185546875</c:v>
                </c:pt>
                <c:pt idx="1215">
                  <c:v>1.1865234375</c:v>
                </c:pt>
                <c:pt idx="1216">
                  <c:v>1.1875</c:v>
                </c:pt>
                <c:pt idx="1217">
                  <c:v>1.1884765625</c:v>
                </c:pt>
                <c:pt idx="1218">
                  <c:v>1.189453125</c:v>
                </c:pt>
                <c:pt idx="1219">
                  <c:v>1.1904296875</c:v>
                </c:pt>
                <c:pt idx="1220">
                  <c:v>1.19140625</c:v>
                </c:pt>
                <c:pt idx="1221">
                  <c:v>1.1923828125</c:v>
                </c:pt>
                <c:pt idx="1222">
                  <c:v>1.193359375</c:v>
                </c:pt>
                <c:pt idx="1223">
                  <c:v>1.1943359375</c:v>
                </c:pt>
                <c:pt idx="1224">
                  <c:v>1.1953125</c:v>
                </c:pt>
                <c:pt idx="1225">
                  <c:v>1.1962890625</c:v>
                </c:pt>
                <c:pt idx="1226">
                  <c:v>1.197265625</c:v>
                </c:pt>
                <c:pt idx="1227">
                  <c:v>1.1982421875</c:v>
                </c:pt>
                <c:pt idx="1228">
                  <c:v>1.19921875</c:v>
                </c:pt>
                <c:pt idx="1229">
                  <c:v>1.2001953125</c:v>
                </c:pt>
                <c:pt idx="1230">
                  <c:v>1.201171875</c:v>
                </c:pt>
                <c:pt idx="1231">
                  <c:v>1.2021484375</c:v>
                </c:pt>
                <c:pt idx="1232">
                  <c:v>1.203125</c:v>
                </c:pt>
                <c:pt idx="1233">
                  <c:v>1.2041015625</c:v>
                </c:pt>
                <c:pt idx="1234">
                  <c:v>1.205078125</c:v>
                </c:pt>
                <c:pt idx="1235">
                  <c:v>1.2060546875</c:v>
                </c:pt>
                <c:pt idx="1236">
                  <c:v>1.20703125</c:v>
                </c:pt>
                <c:pt idx="1237">
                  <c:v>1.2080078125</c:v>
                </c:pt>
                <c:pt idx="1238">
                  <c:v>1.208984375</c:v>
                </c:pt>
                <c:pt idx="1239">
                  <c:v>1.2099609375</c:v>
                </c:pt>
                <c:pt idx="1240">
                  <c:v>1.2109375</c:v>
                </c:pt>
                <c:pt idx="1241">
                  <c:v>1.2119140625</c:v>
                </c:pt>
                <c:pt idx="1242">
                  <c:v>1.212890625</c:v>
                </c:pt>
                <c:pt idx="1243">
                  <c:v>1.2138671875</c:v>
                </c:pt>
                <c:pt idx="1244">
                  <c:v>1.21484375</c:v>
                </c:pt>
                <c:pt idx="1245">
                  <c:v>1.2158203125</c:v>
                </c:pt>
                <c:pt idx="1246">
                  <c:v>1.216796875</c:v>
                </c:pt>
                <c:pt idx="1247">
                  <c:v>1.2177734375</c:v>
                </c:pt>
                <c:pt idx="1248">
                  <c:v>1.21875</c:v>
                </c:pt>
                <c:pt idx="1249">
                  <c:v>1.2197265625</c:v>
                </c:pt>
                <c:pt idx="1250">
                  <c:v>1.220703125</c:v>
                </c:pt>
                <c:pt idx="1251">
                  <c:v>1.2216796875</c:v>
                </c:pt>
                <c:pt idx="1252">
                  <c:v>1.22265625</c:v>
                </c:pt>
                <c:pt idx="1253">
                  <c:v>1.2236328125</c:v>
                </c:pt>
                <c:pt idx="1254">
                  <c:v>1.224609375</c:v>
                </c:pt>
                <c:pt idx="1255">
                  <c:v>1.2255859375</c:v>
                </c:pt>
                <c:pt idx="1256">
                  <c:v>1.2265625</c:v>
                </c:pt>
                <c:pt idx="1257">
                  <c:v>1.2275390625</c:v>
                </c:pt>
                <c:pt idx="1258">
                  <c:v>1.228515625</c:v>
                </c:pt>
                <c:pt idx="1259">
                  <c:v>1.2294921875</c:v>
                </c:pt>
                <c:pt idx="1260">
                  <c:v>1.23046875</c:v>
                </c:pt>
                <c:pt idx="1261">
                  <c:v>1.2314453125</c:v>
                </c:pt>
                <c:pt idx="1262">
                  <c:v>1.232421875</c:v>
                </c:pt>
                <c:pt idx="1263">
                  <c:v>1.2333984375</c:v>
                </c:pt>
                <c:pt idx="1264">
                  <c:v>1.234375</c:v>
                </c:pt>
                <c:pt idx="1265">
                  <c:v>1.2353515625</c:v>
                </c:pt>
                <c:pt idx="1266">
                  <c:v>1.236328125</c:v>
                </c:pt>
                <c:pt idx="1267">
                  <c:v>1.2373046875</c:v>
                </c:pt>
                <c:pt idx="1268">
                  <c:v>1.23828125</c:v>
                </c:pt>
                <c:pt idx="1269">
                  <c:v>1.2392578125</c:v>
                </c:pt>
                <c:pt idx="1270">
                  <c:v>1.240234375</c:v>
                </c:pt>
                <c:pt idx="1271">
                  <c:v>1.2412109375</c:v>
                </c:pt>
                <c:pt idx="1272">
                  <c:v>1.2421875</c:v>
                </c:pt>
                <c:pt idx="1273">
                  <c:v>1.2431640625</c:v>
                </c:pt>
                <c:pt idx="1274">
                  <c:v>1.244140625</c:v>
                </c:pt>
                <c:pt idx="1275">
                  <c:v>1.2451171875</c:v>
                </c:pt>
                <c:pt idx="1276">
                  <c:v>1.24609375</c:v>
                </c:pt>
                <c:pt idx="1277">
                  <c:v>1.2470703125</c:v>
                </c:pt>
                <c:pt idx="1278">
                  <c:v>1.248046875</c:v>
                </c:pt>
                <c:pt idx="1279">
                  <c:v>1.2490234375</c:v>
                </c:pt>
                <c:pt idx="1280">
                  <c:v>1.25</c:v>
                </c:pt>
                <c:pt idx="1281">
                  <c:v>1.2509765625</c:v>
                </c:pt>
                <c:pt idx="1282">
                  <c:v>1.251953125</c:v>
                </c:pt>
                <c:pt idx="1283">
                  <c:v>1.2529296875</c:v>
                </c:pt>
                <c:pt idx="1284">
                  <c:v>1.25390625</c:v>
                </c:pt>
                <c:pt idx="1285">
                  <c:v>1.2548828125</c:v>
                </c:pt>
                <c:pt idx="1286">
                  <c:v>1.255859375</c:v>
                </c:pt>
                <c:pt idx="1287">
                  <c:v>1.2568359375</c:v>
                </c:pt>
                <c:pt idx="1288">
                  <c:v>1.2578125</c:v>
                </c:pt>
                <c:pt idx="1289">
                  <c:v>1.2587890625</c:v>
                </c:pt>
                <c:pt idx="1290">
                  <c:v>1.259765625</c:v>
                </c:pt>
                <c:pt idx="1291">
                  <c:v>1.2607421875</c:v>
                </c:pt>
                <c:pt idx="1292">
                  <c:v>1.26171875</c:v>
                </c:pt>
                <c:pt idx="1293">
                  <c:v>1.2626953125</c:v>
                </c:pt>
                <c:pt idx="1294">
                  <c:v>1.263671875</c:v>
                </c:pt>
                <c:pt idx="1295">
                  <c:v>1.2646484375</c:v>
                </c:pt>
                <c:pt idx="1296">
                  <c:v>1.265625</c:v>
                </c:pt>
                <c:pt idx="1297">
                  <c:v>1.2666015625</c:v>
                </c:pt>
                <c:pt idx="1298">
                  <c:v>1.267578125</c:v>
                </c:pt>
                <c:pt idx="1299">
                  <c:v>1.2685546875</c:v>
                </c:pt>
                <c:pt idx="1300">
                  <c:v>1.26953125</c:v>
                </c:pt>
                <c:pt idx="1301">
                  <c:v>1.2705078125</c:v>
                </c:pt>
                <c:pt idx="1302">
                  <c:v>1.271484375</c:v>
                </c:pt>
                <c:pt idx="1303">
                  <c:v>1.2724609375</c:v>
                </c:pt>
                <c:pt idx="1304">
                  <c:v>1.2734375</c:v>
                </c:pt>
                <c:pt idx="1305">
                  <c:v>1.2744140625</c:v>
                </c:pt>
                <c:pt idx="1306">
                  <c:v>1.275390625</c:v>
                </c:pt>
                <c:pt idx="1307">
                  <c:v>1.2763671875</c:v>
                </c:pt>
                <c:pt idx="1308">
                  <c:v>1.27734375</c:v>
                </c:pt>
                <c:pt idx="1309">
                  <c:v>1.2783203125</c:v>
                </c:pt>
                <c:pt idx="1310">
                  <c:v>1.279296875</c:v>
                </c:pt>
                <c:pt idx="1311">
                  <c:v>1.2802734375</c:v>
                </c:pt>
                <c:pt idx="1312">
                  <c:v>1.28125</c:v>
                </c:pt>
                <c:pt idx="1313">
                  <c:v>1.2822265625</c:v>
                </c:pt>
                <c:pt idx="1314">
                  <c:v>1.283203125</c:v>
                </c:pt>
                <c:pt idx="1315">
                  <c:v>1.2841796875</c:v>
                </c:pt>
                <c:pt idx="1316">
                  <c:v>1.28515625</c:v>
                </c:pt>
                <c:pt idx="1317">
                  <c:v>1.2861328125</c:v>
                </c:pt>
                <c:pt idx="1318">
                  <c:v>1.287109375</c:v>
                </c:pt>
                <c:pt idx="1319">
                  <c:v>1.2880859375</c:v>
                </c:pt>
                <c:pt idx="1320">
                  <c:v>1.2890625</c:v>
                </c:pt>
                <c:pt idx="1321">
                  <c:v>1.2900390625</c:v>
                </c:pt>
                <c:pt idx="1322">
                  <c:v>1.291015625</c:v>
                </c:pt>
                <c:pt idx="1323">
                  <c:v>1.2919921875</c:v>
                </c:pt>
                <c:pt idx="1324">
                  <c:v>1.29296875</c:v>
                </c:pt>
                <c:pt idx="1325">
                  <c:v>1.2939453125</c:v>
                </c:pt>
                <c:pt idx="1326">
                  <c:v>1.294921875</c:v>
                </c:pt>
                <c:pt idx="1327">
                  <c:v>1.2958984375</c:v>
                </c:pt>
                <c:pt idx="1328">
                  <c:v>1.296875</c:v>
                </c:pt>
                <c:pt idx="1329">
                  <c:v>1.2978515625</c:v>
                </c:pt>
                <c:pt idx="1330">
                  <c:v>1.298828125</c:v>
                </c:pt>
                <c:pt idx="1331">
                  <c:v>1.2998046875</c:v>
                </c:pt>
                <c:pt idx="1332">
                  <c:v>1.30078125</c:v>
                </c:pt>
                <c:pt idx="1333">
                  <c:v>1.3017578125</c:v>
                </c:pt>
                <c:pt idx="1334">
                  <c:v>1.302734375</c:v>
                </c:pt>
                <c:pt idx="1335">
                  <c:v>1.3037109375</c:v>
                </c:pt>
                <c:pt idx="1336">
                  <c:v>1.3046875</c:v>
                </c:pt>
                <c:pt idx="1337">
                  <c:v>1.3056640625</c:v>
                </c:pt>
                <c:pt idx="1338">
                  <c:v>1.306640625</c:v>
                </c:pt>
                <c:pt idx="1339">
                  <c:v>1.3076171875</c:v>
                </c:pt>
                <c:pt idx="1340">
                  <c:v>1.30859375</c:v>
                </c:pt>
                <c:pt idx="1341">
                  <c:v>1.3095703125</c:v>
                </c:pt>
                <c:pt idx="1342">
                  <c:v>1.310546875</c:v>
                </c:pt>
                <c:pt idx="1343">
                  <c:v>1.3115234375</c:v>
                </c:pt>
                <c:pt idx="1344">
                  <c:v>1.3125</c:v>
                </c:pt>
                <c:pt idx="1345">
                  <c:v>1.3134765625</c:v>
                </c:pt>
                <c:pt idx="1346">
                  <c:v>1.314453125</c:v>
                </c:pt>
                <c:pt idx="1347">
                  <c:v>1.3154296875</c:v>
                </c:pt>
                <c:pt idx="1348">
                  <c:v>1.31640625</c:v>
                </c:pt>
                <c:pt idx="1349">
                  <c:v>1.3173828125</c:v>
                </c:pt>
                <c:pt idx="1350">
                  <c:v>1.318359375</c:v>
                </c:pt>
                <c:pt idx="1351">
                  <c:v>1.3193359375</c:v>
                </c:pt>
                <c:pt idx="1352">
                  <c:v>1.3203125</c:v>
                </c:pt>
                <c:pt idx="1353">
                  <c:v>1.3212890625</c:v>
                </c:pt>
                <c:pt idx="1354">
                  <c:v>1.322265625</c:v>
                </c:pt>
                <c:pt idx="1355">
                  <c:v>1.3232421875</c:v>
                </c:pt>
                <c:pt idx="1356">
                  <c:v>1.32421875</c:v>
                </c:pt>
                <c:pt idx="1357">
                  <c:v>1.3251953125</c:v>
                </c:pt>
                <c:pt idx="1358">
                  <c:v>1.326171875</c:v>
                </c:pt>
                <c:pt idx="1359">
                  <c:v>1.3271484375</c:v>
                </c:pt>
                <c:pt idx="1360">
                  <c:v>1.328125</c:v>
                </c:pt>
                <c:pt idx="1361">
                  <c:v>1.3291015625</c:v>
                </c:pt>
                <c:pt idx="1362">
                  <c:v>1.330078125</c:v>
                </c:pt>
                <c:pt idx="1363">
                  <c:v>1.3310546875</c:v>
                </c:pt>
                <c:pt idx="1364">
                  <c:v>1.33203125</c:v>
                </c:pt>
                <c:pt idx="1365">
                  <c:v>1.3330078125</c:v>
                </c:pt>
                <c:pt idx="1366">
                  <c:v>1.333984375</c:v>
                </c:pt>
                <c:pt idx="1367">
                  <c:v>1.3349609375</c:v>
                </c:pt>
                <c:pt idx="1368">
                  <c:v>1.3359375</c:v>
                </c:pt>
                <c:pt idx="1369">
                  <c:v>1.3369140625</c:v>
                </c:pt>
                <c:pt idx="1370">
                  <c:v>1.337890625</c:v>
                </c:pt>
                <c:pt idx="1371">
                  <c:v>1.3388671875</c:v>
                </c:pt>
                <c:pt idx="1372">
                  <c:v>1.33984375</c:v>
                </c:pt>
                <c:pt idx="1373">
                  <c:v>1.3408203125</c:v>
                </c:pt>
                <c:pt idx="1374">
                  <c:v>1.341796875</c:v>
                </c:pt>
                <c:pt idx="1375">
                  <c:v>1.3427734375</c:v>
                </c:pt>
                <c:pt idx="1376">
                  <c:v>1.34375</c:v>
                </c:pt>
                <c:pt idx="1377">
                  <c:v>1.3447265625</c:v>
                </c:pt>
                <c:pt idx="1378">
                  <c:v>1.345703125</c:v>
                </c:pt>
                <c:pt idx="1379">
                  <c:v>1.3466796875</c:v>
                </c:pt>
                <c:pt idx="1380">
                  <c:v>1.34765625</c:v>
                </c:pt>
                <c:pt idx="1381">
                  <c:v>1.3486328125</c:v>
                </c:pt>
                <c:pt idx="1382">
                  <c:v>1.349609375</c:v>
                </c:pt>
                <c:pt idx="1383">
                  <c:v>1.3505859375</c:v>
                </c:pt>
                <c:pt idx="1384">
                  <c:v>1.3515625</c:v>
                </c:pt>
                <c:pt idx="1385">
                  <c:v>1.3525390625</c:v>
                </c:pt>
                <c:pt idx="1386">
                  <c:v>1.353515625</c:v>
                </c:pt>
                <c:pt idx="1387">
                  <c:v>1.3544921875</c:v>
                </c:pt>
                <c:pt idx="1388">
                  <c:v>1.35546875</c:v>
                </c:pt>
                <c:pt idx="1389">
                  <c:v>1.3564453125</c:v>
                </c:pt>
                <c:pt idx="1390">
                  <c:v>1.357421875</c:v>
                </c:pt>
                <c:pt idx="1391">
                  <c:v>1.3583984375</c:v>
                </c:pt>
                <c:pt idx="1392">
                  <c:v>1.359375</c:v>
                </c:pt>
                <c:pt idx="1393">
                  <c:v>1.3603515625</c:v>
                </c:pt>
                <c:pt idx="1394">
                  <c:v>1.361328125</c:v>
                </c:pt>
                <c:pt idx="1395">
                  <c:v>1.3623046875</c:v>
                </c:pt>
                <c:pt idx="1396">
                  <c:v>1.36328125</c:v>
                </c:pt>
                <c:pt idx="1397">
                  <c:v>1.3642578125</c:v>
                </c:pt>
                <c:pt idx="1398">
                  <c:v>1.365234375</c:v>
                </c:pt>
                <c:pt idx="1399">
                  <c:v>1.3662109375</c:v>
                </c:pt>
                <c:pt idx="1400">
                  <c:v>1.3671875</c:v>
                </c:pt>
                <c:pt idx="1401">
                  <c:v>1.3681640625</c:v>
                </c:pt>
                <c:pt idx="1402">
                  <c:v>1.369140625</c:v>
                </c:pt>
                <c:pt idx="1403">
                  <c:v>1.3701171875</c:v>
                </c:pt>
                <c:pt idx="1404">
                  <c:v>1.37109375</c:v>
                </c:pt>
                <c:pt idx="1405">
                  <c:v>1.3720703125</c:v>
                </c:pt>
                <c:pt idx="1406">
                  <c:v>1.373046875</c:v>
                </c:pt>
                <c:pt idx="1407">
                  <c:v>1.3740234375</c:v>
                </c:pt>
                <c:pt idx="1408">
                  <c:v>1.375</c:v>
                </c:pt>
                <c:pt idx="1409">
                  <c:v>1.3759765625</c:v>
                </c:pt>
                <c:pt idx="1410">
                  <c:v>1.376953125</c:v>
                </c:pt>
                <c:pt idx="1411">
                  <c:v>1.3779296875</c:v>
                </c:pt>
                <c:pt idx="1412">
                  <c:v>1.37890625</c:v>
                </c:pt>
                <c:pt idx="1413">
                  <c:v>1.3798828125</c:v>
                </c:pt>
                <c:pt idx="1414">
                  <c:v>1.380859375</c:v>
                </c:pt>
                <c:pt idx="1415">
                  <c:v>1.3818359375</c:v>
                </c:pt>
                <c:pt idx="1416">
                  <c:v>1.3828125</c:v>
                </c:pt>
                <c:pt idx="1417">
                  <c:v>1.3837890625</c:v>
                </c:pt>
                <c:pt idx="1418">
                  <c:v>1.384765625</c:v>
                </c:pt>
                <c:pt idx="1419">
                  <c:v>1.3857421875</c:v>
                </c:pt>
                <c:pt idx="1420">
                  <c:v>1.38671875</c:v>
                </c:pt>
                <c:pt idx="1421">
                  <c:v>1.3876953125</c:v>
                </c:pt>
                <c:pt idx="1422">
                  <c:v>1.388671875</c:v>
                </c:pt>
                <c:pt idx="1423">
                  <c:v>1.3896484375</c:v>
                </c:pt>
                <c:pt idx="1424">
                  <c:v>1.390625</c:v>
                </c:pt>
                <c:pt idx="1425">
                  <c:v>1.3916015625</c:v>
                </c:pt>
                <c:pt idx="1426">
                  <c:v>1.392578125</c:v>
                </c:pt>
                <c:pt idx="1427">
                  <c:v>1.3935546875</c:v>
                </c:pt>
                <c:pt idx="1428">
                  <c:v>1.39453125</c:v>
                </c:pt>
                <c:pt idx="1429">
                  <c:v>1.3955078125</c:v>
                </c:pt>
                <c:pt idx="1430">
                  <c:v>1.396484375</c:v>
                </c:pt>
                <c:pt idx="1431">
                  <c:v>1.3974609375</c:v>
                </c:pt>
                <c:pt idx="1432">
                  <c:v>1.3984375</c:v>
                </c:pt>
                <c:pt idx="1433">
                  <c:v>1.3994140625</c:v>
                </c:pt>
                <c:pt idx="1434">
                  <c:v>1.400390625</c:v>
                </c:pt>
                <c:pt idx="1435">
                  <c:v>1.4013671875</c:v>
                </c:pt>
                <c:pt idx="1436">
                  <c:v>1.40234375</c:v>
                </c:pt>
                <c:pt idx="1437">
                  <c:v>1.4033203125</c:v>
                </c:pt>
                <c:pt idx="1438">
                  <c:v>1.404296875</c:v>
                </c:pt>
                <c:pt idx="1439">
                  <c:v>1.4052734375</c:v>
                </c:pt>
                <c:pt idx="1440">
                  <c:v>1.40625</c:v>
                </c:pt>
                <c:pt idx="1441">
                  <c:v>1.4072265625</c:v>
                </c:pt>
                <c:pt idx="1442">
                  <c:v>1.408203125</c:v>
                </c:pt>
                <c:pt idx="1443">
                  <c:v>1.4091796875</c:v>
                </c:pt>
                <c:pt idx="1444">
                  <c:v>1.41015625</c:v>
                </c:pt>
                <c:pt idx="1445">
                  <c:v>1.4111328125</c:v>
                </c:pt>
                <c:pt idx="1446">
                  <c:v>1.412109375</c:v>
                </c:pt>
                <c:pt idx="1447">
                  <c:v>1.4130859375</c:v>
                </c:pt>
                <c:pt idx="1448">
                  <c:v>1.4140625</c:v>
                </c:pt>
                <c:pt idx="1449">
                  <c:v>1.4150390625</c:v>
                </c:pt>
                <c:pt idx="1450">
                  <c:v>1.416015625</c:v>
                </c:pt>
                <c:pt idx="1451">
                  <c:v>1.4169921875</c:v>
                </c:pt>
                <c:pt idx="1452">
                  <c:v>1.41796875</c:v>
                </c:pt>
                <c:pt idx="1453">
                  <c:v>1.4189453125</c:v>
                </c:pt>
                <c:pt idx="1454">
                  <c:v>1.419921875</c:v>
                </c:pt>
                <c:pt idx="1455">
                  <c:v>1.4208984375</c:v>
                </c:pt>
                <c:pt idx="1456">
                  <c:v>1.421875</c:v>
                </c:pt>
                <c:pt idx="1457">
                  <c:v>1.4228515625</c:v>
                </c:pt>
                <c:pt idx="1458">
                  <c:v>1.423828125</c:v>
                </c:pt>
                <c:pt idx="1459">
                  <c:v>1.4248046875</c:v>
                </c:pt>
                <c:pt idx="1460">
                  <c:v>1.42578125</c:v>
                </c:pt>
                <c:pt idx="1461">
                  <c:v>1.4267578125</c:v>
                </c:pt>
                <c:pt idx="1462">
                  <c:v>1.427734375</c:v>
                </c:pt>
                <c:pt idx="1463">
                  <c:v>1.4287109375</c:v>
                </c:pt>
                <c:pt idx="1464">
                  <c:v>1.4296875</c:v>
                </c:pt>
                <c:pt idx="1465">
                  <c:v>1.4306640625</c:v>
                </c:pt>
                <c:pt idx="1466">
                  <c:v>1.431640625</c:v>
                </c:pt>
                <c:pt idx="1467">
                  <c:v>1.4326171875</c:v>
                </c:pt>
                <c:pt idx="1468">
                  <c:v>1.43359375</c:v>
                </c:pt>
                <c:pt idx="1469">
                  <c:v>1.4345703125</c:v>
                </c:pt>
                <c:pt idx="1470">
                  <c:v>1.435546875</c:v>
                </c:pt>
                <c:pt idx="1471">
                  <c:v>1.4365234375</c:v>
                </c:pt>
                <c:pt idx="1472">
                  <c:v>1.4375</c:v>
                </c:pt>
                <c:pt idx="1473">
                  <c:v>1.4384765625</c:v>
                </c:pt>
                <c:pt idx="1474">
                  <c:v>1.439453125</c:v>
                </c:pt>
                <c:pt idx="1475">
                  <c:v>1.4404296875</c:v>
                </c:pt>
                <c:pt idx="1476">
                  <c:v>1.44140625</c:v>
                </c:pt>
                <c:pt idx="1477">
                  <c:v>1.4423828125</c:v>
                </c:pt>
                <c:pt idx="1478">
                  <c:v>1.443359375</c:v>
                </c:pt>
                <c:pt idx="1479">
                  <c:v>1.4443359375</c:v>
                </c:pt>
                <c:pt idx="1480">
                  <c:v>1.4453125</c:v>
                </c:pt>
                <c:pt idx="1481">
                  <c:v>1.4462890625</c:v>
                </c:pt>
                <c:pt idx="1482">
                  <c:v>1.447265625</c:v>
                </c:pt>
                <c:pt idx="1483">
                  <c:v>1.4482421875</c:v>
                </c:pt>
                <c:pt idx="1484">
                  <c:v>1.44921875</c:v>
                </c:pt>
                <c:pt idx="1485">
                  <c:v>1.4501953125</c:v>
                </c:pt>
                <c:pt idx="1486">
                  <c:v>1.451171875</c:v>
                </c:pt>
                <c:pt idx="1487">
                  <c:v>1.4521484375</c:v>
                </c:pt>
                <c:pt idx="1488">
                  <c:v>1.453125</c:v>
                </c:pt>
                <c:pt idx="1489">
                  <c:v>1.4541015625</c:v>
                </c:pt>
                <c:pt idx="1490">
                  <c:v>1.455078125</c:v>
                </c:pt>
                <c:pt idx="1491">
                  <c:v>1.4560546875</c:v>
                </c:pt>
                <c:pt idx="1492">
                  <c:v>1.45703125</c:v>
                </c:pt>
                <c:pt idx="1493">
                  <c:v>1.4580078125</c:v>
                </c:pt>
                <c:pt idx="1494">
                  <c:v>1.458984375</c:v>
                </c:pt>
                <c:pt idx="1495">
                  <c:v>1.4599609375</c:v>
                </c:pt>
                <c:pt idx="1496">
                  <c:v>1.4609375</c:v>
                </c:pt>
                <c:pt idx="1497">
                  <c:v>1.4619140625</c:v>
                </c:pt>
                <c:pt idx="1498">
                  <c:v>1.462890625</c:v>
                </c:pt>
                <c:pt idx="1499">
                  <c:v>1.4638671875</c:v>
                </c:pt>
                <c:pt idx="1500">
                  <c:v>1.46484375</c:v>
                </c:pt>
                <c:pt idx="1501">
                  <c:v>1.4658203125</c:v>
                </c:pt>
                <c:pt idx="1502">
                  <c:v>1.466796875</c:v>
                </c:pt>
                <c:pt idx="1503">
                  <c:v>1.4677734375</c:v>
                </c:pt>
                <c:pt idx="1504">
                  <c:v>1.46875</c:v>
                </c:pt>
                <c:pt idx="1505">
                  <c:v>1.4697265625</c:v>
                </c:pt>
                <c:pt idx="1506">
                  <c:v>1.470703125</c:v>
                </c:pt>
                <c:pt idx="1507">
                  <c:v>1.4716796875</c:v>
                </c:pt>
                <c:pt idx="1508">
                  <c:v>1.47265625</c:v>
                </c:pt>
                <c:pt idx="1509">
                  <c:v>1.4736328125</c:v>
                </c:pt>
                <c:pt idx="1510">
                  <c:v>1.474609375</c:v>
                </c:pt>
                <c:pt idx="1511">
                  <c:v>1.4755859375</c:v>
                </c:pt>
                <c:pt idx="1512">
                  <c:v>1.4765625</c:v>
                </c:pt>
                <c:pt idx="1513">
                  <c:v>1.4775390625</c:v>
                </c:pt>
                <c:pt idx="1514">
                  <c:v>1.478515625</c:v>
                </c:pt>
                <c:pt idx="1515">
                  <c:v>1.4794921875</c:v>
                </c:pt>
                <c:pt idx="1516">
                  <c:v>1.48046875</c:v>
                </c:pt>
                <c:pt idx="1517">
                  <c:v>1.4814453125</c:v>
                </c:pt>
                <c:pt idx="1518">
                  <c:v>1.482421875</c:v>
                </c:pt>
                <c:pt idx="1519">
                  <c:v>1.4833984375</c:v>
                </c:pt>
                <c:pt idx="1520">
                  <c:v>1.484375</c:v>
                </c:pt>
                <c:pt idx="1521">
                  <c:v>1.4853515625</c:v>
                </c:pt>
                <c:pt idx="1522">
                  <c:v>1.486328125</c:v>
                </c:pt>
                <c:pt idx="1523">
                  <c:v>1.4873046875</c:v>
                </c:pt>
                <c:pt idx="1524">
                  <c:v>1.48828125</c:v>
                </c:pt>
                <c:pt idx="1525">
                  <c:v>1.4892578125</c:v>
                </c:pt>
                <c:pt idx="1526">
                  <c:v>1.490234375</c:v>
                </c:pt>
                <c:pt idx="1527">
                  <c:v>1.4912109375</c:v>
                </c:pt>
                <c:pt idx="1528">
                  <c:v>1.4921875</c:v>
                </c:pt>
                <c:pt idx="1529">
                  <c:v>1.4931640625</c:v>
                </c:pt>
                <c:pt idx="1530">
                  <c:v>1.494140625</c:v>
                </c:pt>
                <c:pt idx="1531">
                  <c:v>1.4951171875</c:v>
                </c:pt>
                <c:pt idx="1532">
                  <c:v>1.49609375</c:v>
                </c:pt>
                <c:pt idx="1533">
                  <c:v>1.4970703125</c:v>
                </c:pt>
                <c:pt idx="1534">
                  <c:v>1.498046875</c:v>
                </c:pt>
                <c:pt idx="1535">
                  <c:v>1.4990234375</c:v>
                </c:pt>
                <c:pt idx="1536">
                  <c:v>1.5</c:v>
                </c:pt>
                <c:pt idx="1537">
                  <c:v>1.5009765625</c:v>
                </c:pt>
                <c:pt idx="1538">
                  <c:v>1.501953125</c:v>
                </c:pt>
                <c:pt idx="1539">
                  <c:v>1.5029296875</c:v>
                </c:pt>
                <c:pt idx="1540">
                  <c:v>1.50390625</c:v>
                </c:pt>
                <c:pt idx="1541">
                  <c:v>1.5048828125</c:v>
                </c:pt>
                <c:pt idx="1542">
                  <c:v>1.505859375</c:v>
                </c:pt>
                <c:pt idx="1543">
                  <c:v>1.5068359375</c:v>
                </c:pt>
                <c:pt idx="1544">
                  <c:v>1.5078125</c:v>
                </c:pt>
                <c:pt idx="1545">
                  <c:v>1.5087890625</c:v>
                </c:pt>
                <c:pt idx="1546">
                  <c:v>1.509765625</c:v>
                </c:pt>
                <c:pt idx="1547">
                  <c:v>1.5107421875</c:v>
                </c:pt>
                <c:pt idx="1548">
                  <c:v>1.51171875</c:v>
                </c:pt>
                <c:pt idx="1549">
                  <c:v>1.5126953125</c:v>
                </c:pt>
                <c:pt idx="1550">
                  <c:v>1.513671875</c:v>
                </c:pt>
                <c:pt idx="1551">
                  <c:v>1.5146484375</c:v>
                </c:pt>
                <c:pt idx="1552">
                  <c:v>1.515625</c:v>
                </c:pt>
                <c:pt idx="1553">
                  <c:v>1.5166015625</c:v>
                </c:pt>
                <c:pt idx="1554">
                  <c:v>1.517578125</c:v>
                </c:pt>
                <c:pt idx="1555">
                  <c:v>1.5185546875</c:v>
                </c:pt>
                <c:pt idx="1556">
                  <c:v>1.51953125</c:v>
                </c:pt>
                <c:pt idx="1557">
                  <c:v>1.5205078125</c:v>
                </c:pt>
                <c:pt idx="1558">
                  <c:v>1.521484375</c:v>
                </c:pt>
                <c:pt idx="1559">
                  <c:v>1.5224609375</c:v>
                </c:pt>
                <c:pt idx="1560">
                  <c:v>1.5234375</c:v>
                </c:pt>
                <c:pt idx="1561">
                  <c:v>1.5244140625</c:v>
                </c:pt>
                <c:pt idx="1562">
                  <c:v>1.525390625</c:v>
                </c:pt>
                <c:pt idx="1563">
                  <c:v>1.5263671875</c:v>
                </c:pt>
                <c:pt idx="1564">
                  <c:v>1.52734375</c:v>
                </c:pt>
                <c:pt idx="1565">
                  <c:v>1.5283203125</c:v>
                </c:pt>
                <c:pt idx="1566">
                  <c:v>1.529296875</c:v>
                </c:pt>
                <c:pt idx="1567">
                  <c:v>1.5302734375</c:v>
                </c:pt>
                <c:pt idx="1568">
                  <c:v>1.53125</c:v>
                </c:pt>
                <c:pt idx="1569">
                  <c:v>1.5322265625</c:v>
                </c:pt>
                <c:pt idx="1570">
                  <c:v>1.533203125</c:v>
                </c:pt>
                <c:pt idx="1571">
                  <c:v>1.5341796875</c:v>
                </c:pt>
                <c:pt idx="1572">
                  <c:v>1.53515625</c:v>
                </c:pt>
                <c:pt idx="1573">
                  <c:v>1.5361328125</c:v>
                </c:pt>
                <c:pt idx="1574">
                  <c:v>1.537109375</c:v>
                </c:pt>
                <c:pt idx="1575">
                  <c:v>1.5380859375</c:v>
                </c:pt>
                <c:pt idx="1576">
                  <c:v>1.5390625</c:v>
                </c:pt>
                <c:pt idx="1577">
                  <c:v>1.5400390625</c:v>
                </c:pt>
                <c:pt idx="1578">
                  <c:v>1.541015625</c:v>
                </c:pt>
                <c:pt idx="1579">
                  <c:v>1.5419921875</c:v>
                </c:pt>
                <c:pt idx="1580">
                  <c:v>1.54296875</c:v>
                </c:pt>
                <c:pt idx="1581">
                  <c:v>1.5439453125</c:v>
                </c:pt>
                <c:pt idx="1582">
                  <c:v>1.544921875</c:v>
                </c:pt>
                <c:pt idx="1583">
                  <c:v>1.5458984375</c:v>
                </c:pt>
                <c:pt idx="1584">
                  <c:v>1.546875</c:v>
                </c:pt>
                <c:pt idx="1585">
                  <c:v>1.5478515625</c:v>
                </c:pt>
                <c:pt idx="1586">
                  <c:v>1.548828125</c:v>
                </c:pt>
                <c:pt idx="1587">
                  <c:v>1.5498046875</c:v>
                </c:pt>
                <c:pt idx="1588">
                  <c:v>1.55078125</c:v>
                </c:pt>
                <c:pt idx="1589">
                  <c:v>1.5517578125</c:v>
                </c:pt>
                <c:pt idx="1590">
                  <c:v>1.552734375</c:v>
                </c:pt>
                <c:pt idx="1591">
                  <c:v>1.5537109375</c:v>
                </c:pt>
                <c:pt idx="1592">
                  <c:v>1.5546875</c:v>
                </c:pt>
                <c:pt idx="1593">
                  <c:v>1.5556640625</c:v>
                </c:pt>
                <c:pt idx="1594">
                  <c:v>1.556640625</c:v>
                </c:pt>
                <c:pt idx="1595">
                  <c:v>1.5576171875</c:v>
                </c:pt>
                <c:pt idx="1596">
                  <c:v>1.55859375</c:v>
                </c:pt>
                <c:pt idx="1597">
                  <c:v>1.5595703125</c:v>
                </c:pt>
                <c:pt idx="1598">
                  <c:v>1.560546875</c:v>
                </c:pt>
                <c:pt idx="1599">
                  <c:v>1.5615234375</c:v>
                </c:pt>
                <c:pt idx="1600">
                  <c:v>1.5625</c:v>
                </c:pt>
                <c:pt idx="1601">
                  <c:v>1.5634765625</c:v>
                </c:pt>
                <c:pt idx="1602">
                  <c:v>1.564453125</c:v>
                </c:pt>
                <c:pt idx="1603">
                  <c:v>1.5654296875</c:v>
                </c:pt>
                <c:pt idx="1604">
                  <c:v>1.56640625</c:v>
                </c:pt>
                <c:pt idx="1605">
                  <c:v>1.5673828125</c:v>
                </c:pt>
                <c:pt idx="1606">
                  <c:v>1.568359375</c:v>
                </c:pt>
                <c:pt idx="1607">
                  <c:v>1.5693359375</c:v>
                </c:pt>
                <c:pt idx="1608">
                  <c:v>1.5703125</c:v>
                </c:pt>
                <c:pt idx="1609">
                  <c:v>1.5712890625</c:v>
                </c:pt>
                <c:pt idx="1610">
                  <c:v>1.572265625</c:v>
                </c:pt>
                <c:pt idx="1611">
                  <c:v>1.5732421875</c:v>
                </c:pt>
                <c:pt idx="1612">
                  <c:v>1.57421875</c:v>
                </c:pt>
                <c:pt idx="1613">
                  <c:v>1.5751953125</c:v>
                </c:pt>
                <c:pt idx="1614">
                  <c:v>1.576171875</c:v>
                </c:pt>
                <c:pt idx="1615">
                  <c:v>1.5771484375</c:v>
                </c:pt>
                <c:pt idx="1616">
                  <c:v>1.578125</c:v>
                </c:pt>
                <c:pt idx="1617">
                  <c:v>1.5791015625</c:v>
                </c:pt>
                <c:pt idx="1618">
                  <c:v>1.580078125</c:v>
                </c:pt>
                <c:pt idx="1619">
                  <c:v>1.5810546875</c:v>
                </c:pt>
                <c:pt idx="1620">
                  <c:v>1.58203125</c:v>
                </c:pt>
                <c:pt idx="1621">
                  <c:v>1.5830078125</c:v>
                </c:pt>
                <c:pt idx="1622">
                  <c:v>1.583984375</c:v>
                </c:pt>
                <c:pt idx="1623">
                  <c:v>1.5849609375</c:v>
                </c:pt>
                <c:pt idx="1624">
                  <c:v>1.5859375</c:v>
                </c:pt>
                <c:pt idx="1625">
                  <c:v>1.5869140625</c:v>
                </c:pt>
                <c:pt idx="1626">
                  <c:v>1.587890625</c:v>
                </c:pt>
                <c:pt idx="1627">
                  <c:v>1.5888671875</c:v>
                </c:pt>
                <c:pt idx="1628">
                  <c:v>1.58984375</c:v>
                </c:pt>
                <c:pt idx="1629">
                  <c:v>1.5908203125</c:v>
                </c:pt>
                <c:pt idx="1630">
                  <c:v>1.591796875</c:v>
                </c:pt>
                <c:pt idx="1631">
                  <c:v>1.5927734375</c:v>
                </c:pt>
                <c:pt idx="1632">
                  <c:v>1.59375</c:v>
                </c:pt>
                <c:pt idx="1633">
                  <c:v>1.5947265625</c:v>
                </c:pt>
                <c:pt idx="1634">
                  <c:v>1.595703125</c:v>
                </c:pt>
                <c:pt idx="1635">
                  <c:v>1.5966796875</c:v>
                </c:pt>
                <c:pt idx="1636">
                  <c:v>1.59765625</c:v>
                </c:pt>
                <c:pt idx="1637">
                  <c:v>1.5986328125</c:v>
                </c:pt>
                <c:pt idx="1638">
                  <c:v>1.599609375</c:v>
                </c:pt>
                <c:pt idx="1639">
                  <c:v>1.6005859375</c:v>
                </c:pt>
                <c:pt idx="1640">
                  <c:v>1.6015625</c:v>
                </c:pt>
                <c:pt idx="1641">
                  <c:v>1.6025390625</c:v>
                </c:pt>
                <c:pt idx="1642">
                  <c:v>1.603515625</c:v>
                </c:pt>
                <c:pt idx="1643">
                  <c:v>1.6044921875</c:v>
                </c:pt>
                <c:pt idx="1644">
                  <c:v>1.60546875</c:v>
                </c:pt>
                <c:pt idx="1645">
                  <c:v>1.6064453125</c:v>
                </c:pt>
                <c:pt idx="1646">
                  <c:v>1.607421875</c:v>
                </c:pt>
                <c:pt idx="1647">
                  <c:v>1.6083984375</c:v>
                </c:pt>
                <c:pt idx="1648">
                  <c:v>1.609375</c:v>
                </c:pt>
                <c:pt idx="1649">
                  <c:v>1.6103515625</c:v>
                </c:pt>
                <c:pt idx="1650">
                  <c:v>1.611328125</c:v>
                </c:pt>
                <c:pt idx="1651">
                  <c:v>1.6123046875</c:v>
                </c:pt>
                <c:pt idx="1652">
                  <c:v>1.61328125</c:v>
                </c:pt>
                <c:pt idx="1653">
                  <c:v>1.6142578125</c:v>
                </c:pt>
                <c:pt idx="1654">
                  <c:v>1.615234375</c:v>
                </c:pt>
                <c:pt idx="1655">
                  <c:v>1.6162109375</c:v>
                </c:pt>
                <c:pt idx="1656">
                  <c:v>1.6171875</c:v>
                </c:pt>
                <c:pt idx="1657">
                  <c:v>1.6181640625</c:v>
                </c:pt>
                <c:pt idx="1658">
                  <c:v>1.619140625</c:v>
                </c:pt>
                <c:pt idx="1659">
                  <c:v>1.6201171875</c:v>
                </c:pt>
                <c:pt idx="1660">
                  <c:v>1.62109375</c:v>
                </c:pt>
                <c:pt idx="1661">
                  <c:v>1.6220703125</c:v>
                </c:pt>
                <c:pt idx="1662">
                  <c:v>1.623046875</c:v>
                </c:pt>
                <c:pt idx="1663">
                  <c:v>1.6240234375</c:v>
                </c:pt>
                <c:pt idx="1664">
                  <c:v>1.625</c:v>
                </c:pt>
                <c:pt idx="1665">
                  <c:v>1.6259765625</c:v>
                </c:pt>
                <c:pt idx="1666">
                  <c:v>1.626953125</c:v>
                </c:pt>
                <c:pt idx="1667">
                  <c:v>1.627929687499999</c:v>
                </c:pt>
                <c:pt idx="1668">
                  <c:v>1.62890625</c:v>
                </c:pt>
                <c:pt idx="1669">
                  <c:v>1.6298828125</c:v>
                </c:pt>
                <c:pt idx="1670">
                  <c:v>1.630859375</c:v>
                </c:pt>
                <c:pt idx="1671">
                  <c:v>1.6318359375</c:v>
                </c:pt>
                <c:pt idx="1672">
                  <c:v>1.6328125</c:v>
                </c:pt>
                <c:pt idx="1673">
                  <c:v>1.6337890625</c:v>
                </c:pt>
                <c:pt idx="1674">
                  <c:v>1.634765625</c:v>
                </c:pt>
                <c:pt idx="1675">
                  <c:v>1.6357421875</c:v>
                </c:pt>
                <c:pt idx="1676">
                  <c:v>1.63671875</c:v>
                </c:pt>
                <c:pt idx="1677">
                  <c:v>1.6376953125</c:v>
                </c:pt>
                <c:pt idx="1678">
                  <c:v>1.638671875</c:v>
                </c:pt>
                <c:pt idx="1679">
                  <c:v>1.6396484375</c:v>
                </c:pt>
                <c:pt idx="1680">
                  <c:v>1.640625</c:v>
                </c:pt>
                <c:pt idx="1681">
                  <c:v>1.6416015625</c:v>
                </c:pt>
                <c:pt idx="1682">
                  <c:v>1.642578125</c:v>
                </c:pt>
                <c:pt idx="1683">
                  <c:v>1.6435546875</c:v>
                </c:pt>
                <c:pt idx="1684">
                  <c:v>1.64453125</c:v>
                </c:pt>
                <c:pt idx="1685">
                  <c:v>1.6455078125</c:v>
                </c:pt>
                <c:pt idx="1686">
                  <c:v>1.646484375</c:v>
                </c:pt>
                <c:pt idx="1687">
                  <c:v>1.6474609375</c:v>
                </c:pt>
                <c:pt idx="1688">
                  <c:v>1.6484375</c:v>
                </c:pt>
                <c:pt idx="1689">
                  <c:v>1.6494140625</c:v>
                </c:pt>
                <c:pt idx="1690">
                  <c:v>1.650390625</c:v>
                </c:pt>
                <c:pt idx="1691">
                  <c:v>1.6513671875</c:v>
                </c:pt>
                <c:pt idx="1692">
                  <c:v>1.65234375</c:v>
                </c:pt>
                <c:pt idx="1693">
                  <c:v>1.6533203125</c:v>
                </c:pt>
                <c:pt idx="1694">
                  <c:v>1.654296875</c:v>
                </c:pt>
                <c:pt idx="1695">
                  <c:v>1.6552734375</c:v>
                </c:pt>
                <c:pt idx="1696">
                  <c:v>1.65625</c:v>
                </c:pt>
                <c:pt idx="1697">
                  <c:v>1.6572265625</c:v>
                </c:pt>
                <c:pt idx="1698">
                  <c:v>1.658203125</c:v>
                </c:pt>
                <c:pt idx="1699">
                  <c:v>1.6591796875</c:v>
                </c:pt>
                <c:pt idx="1700">
                  <c:v>1.66015625</c:v>
                </c:pt>
                <c:pt idx="1701">
                  <c:v>1.6611328125</c:v>
                </c:pt>
                <c:pt idx="1702">
                  <c:v>1.662109375</c:v>
                </c:pt>
                <c:pt idx="1703">
                  <c:v>1.6630859375</c:v>
                </c:pt>
                <c:pt idx="1704">
                  <c:v>1.6640625</c:v>
                </c:pt>
                <c:pt idx="1705">
                  <c:v>1.6650390625</c:v>
                </c:pt>
                <c:pt idx="1706">
                  <c:v>1.666015625</c:v>
                </c:pt>
                <c:pt idx="1707">
                  <c:v>1.6669921875</c:v>
                </c:pt>
                <c:pt idx="1708">
                  <c:v>1.66796875</c:v>
                </c:pt>
                <c:pt idx="1709">
                  <c:v>1.6689453125</c:v>
                </c:pt>
                <c:pt idx="1710">
                  <c:v>1.669921875</c:v>
                </c:pt>
                <c:pt idx="1711">
                  <c:v>1.6708984375</c:v>
                </c:pt>
                <c:pt idx="1712">
                  <c:v>1.671875</c:v>
                </c:pt>
                <c:pt idx="1713">
                  <c:v>1.6728515625</c:v>
                </c:pt>
                <c:pt idx="1714">
                  <c:v>1.673828125</c:v>
                </c:pt>
                <c:pt idx="1715">
                  <c:v>1.6748046875</c:v>
                </c:pt>
                <c:pt idx="1716">
                  <c:v>1.67578125</c:v>
                </c:pt>
                <c:pt idx="1717">
                  <c:v>1.6767578125</c:v>
                </c:pt>
                <c:pt idx="1718">
                  <c:v>1.677734375</c:v>
                </c:pt>
                <c:pt idx="1719">
                  <c:v>1.6787109375</c:v>
                </c:pt>
                <c:pt idx="1720">
                  <c:v>1.6796875</c:v>
                </c:pt>
                <c:pt idx="1721">
                  <c:v>1.6806640625</c:v>
                </c:pt>
                <c:pt idx="1722">
                  <c:v>1.681640625</c:v>
                </c:pt>
                <c:pt idx="1723">
                  <c:v>1.6826171875</c:v>
                </c:pt>
                <c:pt idx="1724">
                  <c:v>1.68359375</c:v>
                </c:pt>
              </c:numCache>
            </c:numRef>
          </c:xVal>
          <c:yVal>
            <c:numRef>
              <c:f>'[arie zelbiobianchen.xls]zelbio25015'!$J$8:$J$1732</c:f>
              <c:numCache>
                <c:formatCode>General</c:formatCode>
                <c:ptCount val="1725"/>
                <c:pt idx="0">
                  <c:v>127.7561670482333</c:v>
                </c:pt>
                <c:pt idx="1">
                  <c:v>115.1914759040965</c:v>
                </c:pt>
                <c:pt idx="2">
                  <c:v>116.0928093047855</c:v>
                </c:pt>
                <c:pt idx="3">
                  <c:v>112.6867699742703</c:v>
                </c:pt>
                <c:pt idx="4">
                  <c:v>116.0340453792886</c:v>
                </c:pt>
                <c:pt idx="5">
                  <c:v>116.1672059041382</c:v>
                </c:pt>
                <c:pt idx="6">
                  <c:v>104.9828816083484</c:v>
                </c:pt>
                <c:pt idx="7">
                  <c:v>113.9175467648388</c:v>
                </c:pt>
                <c:pt idx="8">
                  <c:v>115.2926028888237</c:v>
                </c:pt>
                <c:pt idx="9">
                  <c:v>113.7167407249838</c:v>
                </c:pt>
                <c:pt idx="10">
                  <c:v>115.3102092061105</c:v>
                </c:pt>
                <c:pt idx="11">
                  <c:v>110.3762559864385</c:v>
                </c:pt>
                <c:pt idx="12">
                  <c:v>116.9635637571805</c:v>
                </c:pt>
                <c:pt idx="13">
                  <c:v>112.271920960253</c:v>
                </c:pt>
                <c:pt idx="14">
                  <c:v>115.1213415653471</c:v>
                </c:pt>
                <c:pt idx="15">
                  <c:v>113.0753761008375</c:v>
                </c:pt>
                <c:pt idx="16">
                  <c:v>115.3924473859635</c:v>
                </c:pt>
                <c:pt idx="17">
                  <c:v>115.330276827875</c:v>
                </c:pt>
                <c:pt idx="18">
                  <c:v>111.7571633541073</c:v>
                </c:pt>
                <c:pt idx="19">
                  <c:v>110.2823240562758</c:v>
                </c:pt>
                <c:pt idx="20">
                  <c:v>115.0991355073071</c:v>
                </c:pt>
                <c:pt idx="21">
                  <c:v>115.5544466712855</c:v>
                </c:pt>
                <c:pt idx="22">
                  <c:v>110.0951950976609</c:v>
                </c:pt>
                <c:pt idx="23">
                  <c:v>105.6423794623508</c:v>
                </c:pt>
                <c:pt idx="24">
                  <c:v>108.6485438741682</c:v>
                </c:pt>
                <c:pt idx="25">
                  <c:v>111.0761363418723</c:v>
                </c:pt>
                <c:pt idx="26">
                  <c:v>112.6435429452565</c:v>
                </c:pt>
                <c:pt idx="27">
                  <c:v>102.3411772754931</c:v>
                </c:pt>
                <c:pt idx="28">
                  <c:v>111.9140448219025</c:v>
                </c:pt>
                <c:pt idx="29">
                  <c:v>110.4893295962596</c:v>
                </c:pt>
                <c:pt idx="30">
                  <c:v>109.2024798751808</c:v>
                </c:pt>
                <c:pt idx="31">
                  <c:v>106.3743109699175</c:v>
                </c:pt>
                <c:pt idx="32">
                  <c:v>110.8989615674255</c:v>
                </c:pt>
                <c:pt idx="33">
                  <c:v>109.1419017080161</c:v>
                </c:pt>
                <c:pt idx="34">
                  <c:v>103.892892234938</c:v>
                </c:pt>
                <c:pt idx="35">
                  <c:v>112.6835076345785</c:v>
                </c:pt>
                <c:pt idx="36">
                  <c:v>105.8296388093277</c:v>
                </c:pt>
                <c:pt idx="37">
                  <c:v>107.2308928326531</c:v>
                </c:pt>
                <c:pt idx="38">
                  <c:v>111.1915350279973</c:v>
                </c:pt>
                <c:pt idx="39">
                  <c:v>98.90179243584995</c:v>
                </c:pt>
                <c:pt idx="40">
                  <c:v>107.2743953931389</c:v>
                </c:pt>
                <c:pt idx="41">
                  <c:v>103.3437717226001</c:v>
                </c:pt>
                <c:pt idx="42">
                  <c:v>108.786149815646</c:v>
                </c:pt>
                <c:pt idx="43">
                  <c:v>104.8638819740199</c:v>
                </c:pt>
                <c:pt idx="44">
                  <c:v>107.8197687388282</c:v>
                </c:pt>
                <c:pt idx="45">
                  <c:v>105.4042870091915</c:v>
                </c:pt>
                <c:pt idx="46">
                  <c:v>107.207217940628</c:v>
                </c:pt>
                <c:pt idx="47">
                  <c:v>102.807427684422</c:v>
                </c:pt>
                <c:pt idx="48">
                  <c:v>106.5281449814639</c:v>
                </c:pt>
                <c:pt idx="49">
                  <c:v>103.4822433661818</c:v>
                </c:pt>
                <c:pt idx="50">
                  <c:v>107.7771866445067</c:v>
                </c:pt>
                <c:pt idx="51">
                  <c:v>101.8772452208724</c:v>
                </c:pt>
                <c:pt idx="52">
                  <c:v>104.2665363878515</c:v>
                </c:pt>
                <c:pt idx="53">
                  <c:v>107.3316701227778</c:v>
                </c:pt>
                <c:pt idx="54">
                  <c:v>107.2932523018715</c:v>
                </c:pt>
                <c:pt idx="55">
                  <c:v>104.0316815164817</c:v>
                </c:pt>
                <c:pt idx="56">
                  <c:v>104.6080188283724</c:v>
                </c:pt>
                <c:pt idx="57">
                  <c:v>103.9153794374721</c:v>
                </c:pt>
                <c:pt idx="58">
                  <c:v>108.5917284139397</c:v>
                </c:pt>
                <c:pt idx="59">
                  <c:v>106.4272220890522</c:v>
                </c:pt>
                <c:pt idx="60">
                  <c:v>103.0615105103988</c:v>
                </c:pt>
                <c:pt idx="61">
                  <c:v>104.0007997748265</c:v>
                </c:pt>
                <c:pt idx="62">
                  <c:v>104.42676840152</c:v>
                </c:pt>
                <c:pt idx="63">
                  <c:v>101.3448625797407</c:v>
                </c:pt>
                <c:pt idx="64">
                  <c:v>106.1780058495205</c:v>
                </c:pt>
                <c:pt idx="65">
                  <c:v>105.8819160610114</c:v>
                </c:pt>
                <c:pt idx="66">
                  <c:v>101.4793026420082</c:v>
                </c:pt>
                <c:pt idx="67">
                  <c:v>101.8945719990136</c:v>
                </c:pt>
                <c:pt idx="68">
                  <c:v>104.5244533711525</c:v>
                </c:pt>
                <c:pt idx="69">
                  <c:v>105.9024623587855</c:v>
                </c:pt>
                <c:pt idx="70">
                  <c:v>106.0214771920795</c:v>
                </c:pt>
                <c:pt idx="71">
                  <c:v>103.9192650234276</c:v>
                </c:pt>
                <c:pt idx="72">
                  <c:v>100.675587467405</c:v>
                </c:pt>
                <c:pt idx="73">
                  <c:v>107.5244029674138</c:v>
                </c:pt>
                <c:pt idx="74">
                  <c:v>102.3542470100135</c:v>
                </c:pt>
                <c:pt idx="75">
                  <c:v>106.2444245073122</c:v>
                </c:pt>
                <c:pt idx="76">
                  <c:v>106.3818334916971</c:v>
                </c:pt>
                <c:pt idx="77">
                  <c:v>105.0974150806955</c:v>
                </c:pt>
                <c:pt idx="78">
                  <c:v>104.7247792420953</c:v>
                </c:pt>
                <c:pt idx="79">
                  <c:v>102.5296790005832</c:v>
                </c:pt>
                <c:pt idx="80">
                  <c:v>105.1213991678967</c:v>
                </c:pt>
                <c:pt idx="81">
                  <c:v>106.6123375389672</c:v>
                </c:pt>
                <c:pt idx="82">
                  <c:v>102.4765815278562</c:v>
                </c:pt>
                <c:pt idx="83">
                  <c:v>98.29814686574194</c:v>
                </c:pt>
                <c:pt idx="84">
                  <c:v>106.3510554781074</c:v>
                </c:pt>
                <c:pt idx="85">
                  <c:v>103.8799579831415</c:v>
                </c:pt>
                <c:pt idx="86">
                  <c:v>96.27624705899859</c:v>
                </c:pt>
                <c:pt idx="87">
                  <c:v>104.2189526911439</c:v>
                </c:pt>
                <c:pt idx="88">
                  <c:v>102.5332938287053</c:v>
                </c:pt>
                <c:pt idx="89">
                  <c:v>89.01319880586571</c:v>
                </c:pt>
                <c:pt idx="90">
                  <c:v>102.2249968283664</c:v>
                </c:pt>
                <c:pt idx="91">
                  <c:v>101.9274439450383</c:v>
                </c:pt>
                <c:pt idx="92">
                  <c:v>103.9717351603725</c:v>
                </c:pt>
                <c:pt idx="93">
                  <c:v>102.5530180763848</c:v>
                </c:pt>
                <c:pt idx="94">
                  <c:v>103.213854580766</c:v>
                </c:pt>
                <c:pt idx="95">
                  <c:v>100.4166553669326</c:v>
                </c:pt>
                <c:pt idx="96">
                  <c:v>102.2371336853248</c:v>
                </c:pt>
                <c:pt idx="97">
                  <c:v>103.4965654422848</c:v>
                </c:pt>
                <c:pt idx="98">
                  <c:v>101.4822952449397</c:v>
                </c:pt>
                <c:pt idx="99">
                  <c:v>102.4831680807822</c:v>
                </c:pt>
                <c:pt idx="100">
                  <c:v>102.0239858274207</c:v>
                </c:pt>
                <c:pt idx="101">
                  <c:v>95.26601890981005</c:v>
                </c:pt>
                <c:pt idx="102">
                  <c:v>100.8178795456664</c:v>
                </c:pt>
                <c:pt idx="103">
                  <c:v>101.370747620255</c:v>
                </c:pt>
                <c:pt idx="104">
                  <c:v>102.8948981853653</c:v>
                </c:pt>
                <c:pt idx="105">
                  <c:v>99.46816335028451</c:v>
                </c:pt>
                <c:pt idx="106">
                  <c:v>100.8221036612051</c:v>
                </c:pt>
                <c:pt idx="107">
                  <c:v>99.62014135176004</c:v>
                </c:pt>
                <c:pt idx="108">
                  <c:v>100.2931154768856</c:v>
                </c:pt>
                <c:pt idx="109">
                  <c:v>101.0017746503064</c:v>
                </c:pt>
                <c:pt idx="110">
                  <c:v>99.63479691788559</c:v>
                </c:pt>
                <c:pt idx="111">
                  <c:v>102.0641107237125</c:v>
                </c:pt>
                <c:pt idx="112">
                  <c:v>97.71035806792733</c:v>
                </c:pt>
                <c:pt idx="113">
                  <c:v>102.1079117493197</c:v>
                </c:pt>
                <c:pt idx="114">
                  <c:v>100.607065529961</c:v>
                </c:pt>
                <c:pt idx="115">
                  <c:v>99.62867040182796</c:v>
                </c:pt>
                <c:pt idx="116">
                  <c:v>97.77656232616515</c:v>
                </c:pt>
                <c:pt idx="117">
                  <c:v>102.9831383272328</c:v>
                </c:pt>
                <c:pt idx="118">
                  <c:v>104.7609500867698</c:v>
                </c:pt>
                <c:pt idx="119">
                  <c:v>101.2715350554408</c:v>
                </c:pt>
                <c:pt idx="120">
                  <c:v>102.6385242607624</c:v>
                </c:pt>
                <c:pt idx="121">
                  <c:v>98.92936613450468</c:v>
                </c:pt>
                <c:pt idx="122">
                  <c:v>96.41958992936784</c:v>
                </c:pt>
                <c:pt idx="123">
                  <c:v>102.1314050920316</c:v>
                </c:pt>
                <c:pt idx="124">
                  <c:v>101.3222208327523</c:v>
                </c:pt>
                <c:pt idx="125">
                  <c:v>99.34176313358731</c:v>
                </c:pt>
                <c:pt idx="126">
                  <c:v>98.58627783079673</c:v>
                </c:pt>
                <c:pt idx="127">
                  <c:v>100.9247361445872</c:v>
                </c:pt>
                <c:pt idx="128">
                  <c:v>102.1946038774075</c:v>
                </c:pt>
                <c:pt idx="129">
                  <c:v>101.7411267009244</c:v>
                </c:pt>
                <c:pt idx="130">
                  <c:v>102.0729424958123</c:v>
                </c:pt>
                <c:pt idx="131">
                  <c:v>96.22745233743289</c:v>
                </c:pt>
                <c:pt idx="132">
                  <c:v>103.5081896834484</c:v>
                </c:pt>
                <c:pt idx="133">
                  <c:v>98.51600874311918</c:v>
                </c:pt>
                <c:pt idx="134">
                  <c:v>102.3895867076105</c:v>
                </c:pt>
                <c:pt idx="135">
                  <c:v>97.60925465764216</c:v>
                </c:pt>
                <c:pt idx="136">
                  <c:v>98.22098304575212</c:v>
                </c:pt>
                <c:pt idx="137">
                  <c:v>102.4192540113681</c:v>
                </c:pt>
                <c:pt idx="138">
                  <c:v>97.8048047639486</c:v>
                </c:pt>
                <c:pt idx="139">
                  <c:v>94.28864033473589</c:v>
                </c:pt>
                <c:pt idx="140">
                  <c:v>103.6406541364452</c:v>
                </c:pt>
                <c:pt idx="141">
                  <c:v>100.4452404296095</c:v>
                </c:pt>
                <c:pt idx="142">
                  <c:v>98.05073534063457</c:v>
                </c:pt>
                <c:pt idx="143">
                  <c:v>101.6303535311097</c:v>
                </c:pt>
                <c:pt idx="144">
                  <c:v>102.2480294602698</c:v>
                </c:pt>
                <c:pt idx="145">
                  <c:v>97.30232178936633</c:v>
                </c:pt>
                <c:pt idx="146">
                  <c:v>100.8474362591075</c:v>
                </c:pt>
                <c:pt idx="147">
                  <c:v>100.0597425163351</c:v>
                </c:pt>
                <c:pt idx="148">
                  <c:v>102.3509035263666</c:v>
                </c:pt>
                <c:pt idx="149">
                  <c:v>99.94538524940651</c:v>
                </c:pt>
                <c:pt idx="150">
                  <c:v>95.39266752512444</c:v>
                </c:pt>
                <c:pt idx="151">
                  <c:v>95.50290583499444</c:v>
                </c:pt>
                <c:pt idx="152">
                  <c:v>96.89827456774353</c:v>
                </c:pt>
                <c:pt idx="153">
                  <c:v>99.64929546945052</c:v>
                </c:pt>
                <c:pt idx="154">
                  <c:v>97.254854709232</c:v>
                </c:pt>
                <c:pt idx="155">
                  <c:v>101.4289146104659</c:v>
                </c:pt>
                <c:pt idx="156">
                  <c:v>97.96713079517617</c:v>
                </c:pt>
                <c:pt idx="157">
                  <c:v>98.14946456100372</c:v>
                </c:pt>
                <c:pt idx="158">
                  <c:v>100.9654005629018</c:v>
                </c:pt>
                <c:pt idx="159">
                  <c:v>97.96254131787032</c:v>
                </c:pt>
                <c:pt idx="160">
                  <c:v>97.12604377813834</c:v>
                </c:pt>
                <c:pt idx="161">
                  <c:v>94.2140327656466</c:v>
                </c:pt>
                <c:pt idx="162">
                  <c:v>95.50186440108747</c:v>
                </c:pt>
                <c:pt idx="163">
                  <c:v>97.96459482317452</c:v>
                </c:pt>
                <c:pt idx="164">
                  <c:v>78.36248919720997</c:v>
                </c:pt>
                <c:pt idx="165">
                  <c:v>100.7355328252312</c:v>
                </c:pt>
                <c:pt idx="166">
                  <c:v>97.55182626985873</c:v>
                </c:pt>
                <c:pt idx="167">
                  <c:v>98.09176476148212</c:v>
                </c:pt>
                <c:pt idx="168">
                  <c:v>102.0948080935673</c:v>
                </c:pt>
                <c:pt idx="169">
                  <c:v>100.6441131457158</c:v>
                </c:pt>
                <c:pt idx="170">
                  <c:v>98.5688768505168</c:v>
                </c:pt>
                <c:pt idx="171">
                  <c:v>100.8653101815071</c:v>
                </c:pt>
                <c:pt idx="172">
                  <c:v>97.33218185735831</c:v>
                </c:pt>
                <c:pt idx="173">
                  <c:v>100.2321888808999</c:v>
                </c:pt>
                <c:pt idx="174">
                  <c:v>94.9485124291927</c:v>
                </c:pt>
                <c:pt idx="175">
                  <c:v>101.1155422114322</c:v>
                </c:pt>
                <c:pt idx="176">
                  <c:v>98.66068942522817</c:v>
                </c:pt>
                <c:pt idx="177">
                  <c:v>98.65287027430367</c:v>
                </c:pt>
                <c:pt idx="178">
                  <c:v>101.652991945378</c:v>
                </c:pt>
                <c:pt idx="179">
                  <c:v>95.77371925817404</c:v>
                </c:pt>
                <c:pt idx="180">
                  <c:v>101.295478791381</c:v>
                </c:pt>
                <c:pt idx="181">
                  <c:v>99.56781931850591</c:v>
                </c:pt>
                <c:pt idx="182">
                  <c:v>97.2556148431481</c:v>
                </c:pt>
                <c:pt idx="183">
                  <c:v>97.82453111164803</c:v>
                </c:pt>
                <c:pt idx="184">
                  <c:v>96.20324366990286</c:v>
                </c:pt>
                <c:pt idx="185">
                  <c:v>98.33688722127105</c:v>
                </c:pt>
                <c:pt idx="186">
                  <c:v>95.13708792750194</c:v>
                </c:pt>
                <c:pt idx="187">
                  <c:v>93.93404758624336</c:v>
                </c:pt>
                <c:pt idx="188">
                  <c:v>99.15148085453627</c:v>
                </c:pt>
                <c:pt idx="189">
                  <c:v>94.46345094692645</c:v>
                </c:pt>
                <c:pt idx="190">
                  <c:v>98.37168450710959</c:v>
                </c:pt>
                <c:pt idx="191">
                  <c:v>95.29065928680077</c:v>
                </c:pt>
                <c:pt idx="192">
                  <c:v>92.67059106562026</c:v>
                </c:pt>
                <c:pt idx="193">
                  <c:v>99.03188247286982</c:v>
                </c:pt>
                <c:pt idx="194">
                  <c:v>100.7758720374011</c:v>
                </c:pt>
                <c:pt idx="195">
                  <c:v>91.59604160643336</c:v>
                </c:pt>
                <c:pt idx="196">
                  <c:v>96.49930352260277</c:v>
                </c:pt>
                <c:pt idx="197">
                  <c:v>94.23882731791132</c:v>
                </c:pt>
                <c:pt idx="198">
                  <c:v>99.88002783786384</c:v>
                </c:pt>
                <c:pt idx="199">
                  <c:v>100.1863820248398</c:v>
                </c:pt>
                <c:pt idx="200">
                  <c:v>98.99599427022691</c:v>
                </c:pt>
                <c:pt idx="201">
                  <c:v>89.89537205076115</c:v>
                </c:pt>
                <c:pt idx="202">
                  <c:v>99.96116203888591</c:v>
                </c:pt>
                <c:pt idx="203">
                  <c:v>98.52787944416775</c:v>
                </c:pt>
                <c:pt idx="204">
                  <c:v>100.9642822942678</c:v>
                </c:pt>
                <c:pt idx="205">
                  <c:v>99.874692609895</c:v>
                </c:pt>
                <c:pt idx="206">
                  <c:v>100.8465513425548</c:v>
                </c:pt>
                <c:pt idx="207">
                  <c:v>101.1580366562795</c:v>
                </c:pt>
                <c:pt idx="208">
                  <c:v>97.16323714969853</c:v>
                </c:pt>
                <c:pt idx="209">
                  <c:v>97.55967456769005</c:v>
                </c:pt>
                <c:pt idx="210">
                  <c:v>97.16551898436736</c:v>
                </c:pt>
                <c:pt idx="211">
                  <c:v>100.7019923408929</c:v>
                </c:pt>
                <c:pt idx="212">
                  <c:v>97.9778365443404</c:v>
                </c:pt>
                <c:pt idx="213">
                  <c:v>97.92932215068733</c:v>
                </c:pt>
                <c:pt idx="214">
                  <c:v>102.139422678023</c:v>
                </c:pt>
                <c:pt idx="215">
                  <c:v>90.1087523514975</c:v>
                </c:pt>
                <c:pt idx="216">
                  <c:v>96.37181140689577</c:v>
                </c:pt>
                <c:pt idx="217">
                  <c:v>99.52584608032861</c:v>
                </c:pt>
                <c:pt idx="218">
                  <c:v>93.8968196778368</c:v>
                </c:pt>
                <c:pt idx="219">
                  <c:v>99.72233120809706</c:v>
                </c:pt>
                <c:pt idx="220">
                  <c:v>99.54162323622415</c:v>
                </c:pt>
                <c:pt idx="221">
                  <c:v>95.54227151901581</c:v>
                </c:pt>
                <c:pt idx="222">
                  <c:v>100.0062821288364</c:v>
                </c:pt>
                <c:pt idx="223">
                  <c:v>91.32910721270368</c:v>
                </c:pt>
                <c:pt idx="224">
                  <c:v>100.5601412873413</c:v>
                </c:pt>
                <c:pt idx="225">
                  <c:v>97.15544156646533</c:v>
                </c:pt>
                <c:pt idx="226">
                  <c:v>97.58424380609901</c:v>
                </c:pt>
                <c:pt idx="227">
                  <c:v>99.61465879411396</c:v>
                </c:pt>
                <c:pt idx="228">
                  <c:v>99.96680855722911</c:v>
                </c:pt>
                <c:pt idx="229">
                  <c:v>96.55104109260184</c:v>
                </c:pt>
                <c:pt idx="230">
                  <c:v>97.74759872292394</c:v>
                </c:pt>
                <c:pt idx="231">
                  <c:v>95.60980375652485</c:v>
                </c:pt>
                <c:pt idx="232">
                  <c:v>98.6818865970738</c:v>
                </c:pt>
                <c:pt idx="233">
                  <c:v>96.48619092757037</c:v>
                </c:pt>
                <c:pt idx="234">
                  <c:v>94.08979697330395</c:v>
                </c:pt>
                <c:pt idx="235">
                  <c:v>96.85680176303532</c:v>
                </c:pt>
                <c:pt idx="236">
                  <c:v>96.35503658471062</c:v>
                </c:pt>
                <c:pt idx="237">
                  <c:v>97.80948102208509</c:v>
                </c:pt>
                <c:pt idx="238">
                  <c:v>98.21954003198037</c:v>
                </c:pt>
                <c:pt idx="239">
                  <c:v>97.05746644883156</c:v>
                </c:pt>
                <c:pt idx="240">
                  <c:v>95.50107601213696</c:v>
                </c:pt>
                <c:pt idx="241">
                  <c:v>101.1677894012049</c:v>
                </c:pt>
                <c:pt idx="242">
                  <c:v>100.279098940503</c:v>
                </c:pt>
                <c:pt idx="243">
                  <c:v>98.59599059469828</c:v>
                </c:pt>
                <c:pt idx="244">
                  <c:v>99.16481969376542</c:v>
                </c:pt>
                <c:pt idx="245">
                  <c:v>98.67857780474162</c:v>
                </c:pt>
                <c:pt idx="246">
                  <c:v>99.53059881172115</c:v>
                </c:pt>
                <c:pt idx="247">
                  <c:v>99.85758457675146</c:v>
                </c:pt>
                <c:pt idx="248">
                  <c:v>92.38383979589918</c:v>
                </c:pt>
                <c:pt idx="249">
                  <c:v>97.33122775716927</c:v>
                </c:pt>
                <c:pt idx="250">
                  <c:v>99.77013099167914</c:v>
                </c:pt>
                <c:pt idx="251">
                  <c:v>97.73068431723841</c:v>
                </c:pt>
                <c:pt idx="252">
                  <c:v>95.12320457488154</c:v>
                </c:pt>
                <c:pt idx="253">
                  <c:v>92.32003855677787</c:v>
                </c:pt>
                <c:pt idx="254">
                  <c:v>98.56853475689471</c:v>
                </c:pt>
                <c:pt idx="255">
                  <c:v>97.53201955524022</c:v>
                </c:pt>
                <c:pt idx="256">
                  <c:v>95.94714865041646</c:v>
                </c:pt>
                <c:pt idx="257">
                  <c:v>85.20142808126672</c:v>
                </c:pt>
                <c:pt idx="258">
                  <c:v>96.65633710302325</c:v>
                </c:pt>
                <c:pt idx="259">
                  <c:v>97.31628508329002</c:v>
                </c:pt>
                <c:pt idx="260">
                  <c:v>93.81132945878484</c:v>
                </c:pt>
                <c:pt idx="261">
                  <c:v>92.53168924557353</c:v>
                </c:pt>
                <c:pt idx="262">
                  <c:v>97.28457599763348</c:v>
                </c:pt>
                <c:pt idx="263">
                  <c:v>96.43661737285319</c:v>
                </c:pt>
                <c:pt idx="264">
                  <c:v>99.02161000592265</c:v>
                </c:pt>
                <c:pt idx="265">
                  <c:v>98.6194859810861</c:v>
                </c:pt>
                <c:pt idx="266">
                  <c:v>92.55018864271192</c:v>
                </c:pt>
                <c:pt idx="267">
                  <c:v>94.47440032940355</c:v>
                </c:pt>
                <c:pt idx="268">
                  <c:v>97.4491924949405</c:v>
                </c:pt>
                <c:pt idx="269">
                  <c:v>97.04116406219795</c:v>
                </c:pt>
                <c:pt idx="270">
                  <c:v>99.64187030662357</c:v>
                </c:pt>
                <c:pt idx="271">
                  <c:v>89.68438855946955</c:v>
                </c:pt>
                <c:pt idx="272">
                  <c:v>95.41546231567807</c:v>
                </c:pt>
                <c:pt idx="273">
                  <c:v>97.981125668455</c:v>
                </c:pt>
                <c:pt idx="274">
                  <c:v>92.35421449377724</c:v>
                </c:pt>
                <c:pt idx="275">
                  <c:v>99.26077010754489</c:v>
                </c:pt>
                <c:pt idx="276">
                  <c:v>97.8452540263907</c:v>
                </c:pt>
                <c:pt idx="277">
                  <c:v>100.5087593830049</c:v>
                </c:pt>
                <c:pt idx="278">
                  <c:v>101.2269609055751</c:v>
                </c:pt>
                <c:pt idx="279">
                  <c:v>97.61165191123258</c:v>
                </c:pt>
                <c:pt idx="280">
                  <c:v>99.81798399975308</c:v>
                </c:pt>
                <c:pt idx="281">
                  <c:v>97.85283883864986</c:v>
                </c:pt>
                <c:pt idx="282">
                  <c:v>95.84921016046634</c:v>
                </c:pt>
                <c:pt idx="283">
                  <c:v>98.91651454249304</c:v>
                </c:pt>
                <c:pt idx="284">
                  <c:v>99.19572883317348</c:v>
                </c:pt>
                <c:pt idx="285">
                  <c:v>98.8254717132487</c:v>
                </c:pt>
                <c:pt idx="286">
                  <c:v>97.5400591552269</c:v>
                </c:pt>
                <c:pt idx="287">
                  <c:v>97.4376386291494</c:v>
                </c:pt>
                <c:pt idx="288">
                  <c:v>98.52290966740155</c:v>
                </c:pt>
                <c:pt idx="289">
                  <c:v>92.69028601014904</c:v>
                </c:pt>
                <c:pt idx="290">
                  <c:v>92.82924362708277</c:v>
                </c:pt>
                <c:pt idx="291">
                  <c:v>95.55422682279192</c:v>
                </c:pt>
                <c:pt idx="292">
                  <c:v>93.54944048339017</c:v>
                </c:pt>
                <c:pt idx="293">
                  <c:v>96.87803400368668</c:v>
                </c:pt>
                <c:pt idx="294">
                  <c:v>96.09553667773244</c:v>
                </c:pt>
                <c:pt idx="295">
                  <c:v>93.6293205283175</c:v>
                </c:pt>
                <c:pt idx="296">
                  <c:v>95.48704529768121</c:v>
                </c:pt>
                <c:pt idx="297">
                  <c:v>91.2503819701588</c:v>
                </c:pt>
                <c:pt idx="298">
                  <c:v>96.18967613842835</c:v>
                </c:pt>
                <c:pt idx="299">
                  <c:v>95.95722790212036</c:v>
                </c:pt>
                <c:pt idx="300">
                  <c:v>96.11349719224663</c:v>
                </c:pt>
                <c:pt idx="301">
                  <c:v>96.91326684262378</c:v>
                </c:pt>
                <c:pt idx="302">
                  <c:v>96.66214486092468</c:v>
                </c:pt>
                <c:pt idx="303">
                  <c:v>96.66439371399528</c:v>
                </c:pt>
                <c:pt idx="304">
                  <c:v>100.0278325035909</c:v>
                </c:pt>
                <c:pt idx="305">
                  <c:v>92.61551426925666</c:v>
                </c:pt>
                <c:pt idx="306">
                  <c:v>96.53389235893613</c:v>
                </c:pt>
                <c:pt idx="307">
                  <c:v>91.88351764870687</c:v>
                </c:pt>
                <c:pt idx="308">
                  <c:v>95.01357765380861</c:v>
                </c:pt>
                <c:pt idx="309">
                  <c:v>97.73563416176557</c:v>
                </c:pt>
                <c:pt idx="310">
                  <c:v>97.34659645375768</c:v>
                </c:pt>
                <c:pt idx="311">
                  <c:v>93.83448412238953</c:v>
                </c:pt>
                <c:pt idx="312">
                  <c:v>100.3917708450214</c:v>
                </c:pt>
                <c:pt idx="313">
                  <c:v>96.14858990890455</c:v>
                </c:pt>
                <c:pt idx="314">
                  <c:v>97.24178413906293</c:v>
                </c:pt>
                <c:pt idx="315">
                  <c:v>97.25016340627884</c:v>
                </c:pt>
                <c:pt idx="316">
                  <c:v>91.92105318569852</c:v>
                </c:pt>
                <c:pt idx="317">
                  <c:v>93.03011181415286</c:v>
                </c:pt>
                <c:pt idx="318">
                  <c:v>98.84741020139517</c:v>
                </c:pt>
                <c:pt idx="319">
                  <c:v>96.0887639651305</c:v>
                </c:pt>
                <c:pt idx="320">
                  <c:v>95.87708753369805</c:v>
                </c:pt>
                <c:pt idx="321">
                  <c:v>91.61759037759934</c:v>
                </c:pt>
                <c:pt idx="322">
                  <c:v>98.99201741903736</c:v>
                </c:pt>
                <c:pt idx="323">
                  <c:v>97.7169730015528</c:v>
                </c:pt>
                <c:pt idx="324">
                  <c:v>95.20986889964949</c:v>
                </c:pt>
                <c:pt idx="325">
                  <c:v>91.50265970764017</c:v>
                </c:pt>
                <c:pt idx="326">
                  <c:v>93.50215020809391</c:v>
                </c:pt>
                <c:pt idx="327">
                  <c:v>92.92661978102226</c:v>
                </c:pt>
                <c:pt idx="328">
                  <c:v>98.00092565256753</c:v>
                </c:pt>
                <c:pt idx="329">
                  <c:v>97.24389667398517</c:v>
                </c:pt>
                <c:pt idx="330">
                  <c:v>95.87770468743795</c:v>
                </c:pt>
                <c:pt idx="331">
                  <c:v>93.55258483980849</c:v>
                </c:pt>
                <c:pt idx="332">
                  <c:v>96.08102371417034</c:v>
                </c:pt>
                <c:pt idx="333">
                  <c:v>92.88923290665684</c:v>
                </c:pt>
                <c:pt idx="334">
                  <c:v>93.9157289319401</c:v>
                </c:pt>
                <c:pt idx="335">
                  <c:v>94.7846803085274</c:v>
                </c:pt>
                <c:pt idx="336">
                  <c:v>98.95304407895885</c:v>
                </c:pt>
                <c:pt idx="337">
                  <c:v>98.8344306349357</c:v>
                </c:pt>
                <c:pt idx="338">
                  <c:v>91.7719001843005</c:v>
                </c:pt>
                <c:pt idx="339">
                  <c:v>97.49329375306587</c:v>
                </c:pt>
                <c:pt idx="340">
                  <c:v>96.52209206455088</c:v>
                </c:pt>
                <c:pt idx="341">
                  <c:v>95.37894515385028</c:v>
                </c:pt>
                <c:pt idx="342">
                  <c:v>97.27606138209016</c:v>
                </c:pt>
                <c:pt idx="343">
                  <c:v>94.2190592699654</c:v>
                </c:pt>
                <c:pt idx="344">
                  <c:v>95.98415538836323</c:v>
                </c:pt>
                <c:pt idx="345">
                  <c:v>95.78831523165623</c:v>
                </c:pt>
                <c:pt idx="346">
                  <c:v>95.13491167518225</c:v>
                </c:pt>
                <c:pt idx="347">
                  <c:v>97.36563253826151</c:v>
                </c:pt>
                <c:pt idx="348">
                  <c:v>96.51429208900894</c:v>
                </c:pt>
                <c:pt idx="349">
                  <c:v>87.1958419079893</c:v>
                </c:pt>
                <c:pt idx="350">
                  <c:v>90.79487616464958</c:v>
                </c:pt>
                <c:pt idx="351">
                  <c:v>96.19661061437278</c:v>
                </c:pt>
                <c:pt idx="352">
                  <c:v>95.82164690959604</c:v>
                </c:pt>
                <c:pt idx="353">
                  <c:v>95.04923208663149</c:v>
                </c:pt>
                <c:pt idx="354">
                  <c:v>95.43766096388674</c:v>
                </c:pt>
                <c:pt idx="355">
                  <c:v>93.41503266578087</c:v>
                </c:pt>
                <c:pt idx="356">
                  <c:v>94.12141194598345</c:v>
                </c:pt>
                <c:pt idx="357">
                  <c:v>94.7635783390988</c:v>
                </c:pt>
                <c:pt idx="358">
                  <c:v>91.52025091047695</c:v>
                </c:pt>
                <c:pt idx="359">
                  <c:v>90.79628573011812</c:v>
                </c:pt>
                <c:pt idx="360">
                  <c:v>95.22852332636887</c:v>
                </c:pt>
                <c:pt idx="361">
                  <c:v>97.48965242574224</c:v>
                </c:pt>
                <c:pt idx="362">
                  <c:v>94.93871643858552</c:v>
                </c:pt>
                <c:pt idx="363">
                  <c:v>95.13012980964705</c:v>
                </c:pt>
                <c:pt idx="364">
                  <c:v>90.42235825806279</c:v>
                </c:pt>
                <c:pt idx="365">
                  <c:v>96.79908854228701</c:v>
                </c:pt>
                <c:pt idx="366">
                  <c:v>92.55173485520895</c:v>
                </c:pt>
                <c:pt idx="367">
                  <c:v>94.15982258622832</c:v>
                </c:pt>
                <c:pt idx="368">
                  <c:v>94.767808320584</c:v>
                </c:pt>
                <c:pt idx="369">
                  <c:v>92.30326034260102</c:v>
                </c:pt>
                <c:pt idx="370">
                  <c:v>92.92722288602903</c:v>
                </c:pt>
                <c:pt idx="371">
                  <c:v>97.70979609767778</c:v>
                </c:pt>
                <c:pt idx="372">
                  <c:v>96.99077946678308</c:v>
                </c:pt>
                <c:pt idx="373">
                  <c:v>96.34596912235948</c:v>
                </c:pt>
                <c:pt idx="374">
                  <c:v>96.38753606230965</c:v>
                </c:pt>
                <c:pt idx="375">
                  <c:v>86.75672266342382</c:v>
                </c:pt>
                <c:pt idx="376">
                  <c:v>93.59695391987082</c:v>
                </c:pt>
                <c:pt idx="377">
                  <c:v>95.06751934850075</c:v>
                </c:pt>
                <c:pt idx="378">
                  <c:v>95.93550429714234</c:v>
                </c:pt>
                <c:pt idx="379">
                  <c:v>91.50741503362653</c:v>
                </c:pt>
                <c:pt idx="380">
                  <c:v>89.44452562146226</c:v>
                </c:pt>
                <c:pt idx="381">
                  <c:v>97.51018876984477</c:v>
                </c:pt>
                <c:pt idx="382">
                  <c:v>94.03761130836</c:v>
                </c:pt>
                <c:pt idx="383">
                  <c:v>97.9769512880637</c:v>
                </c:pt>
                <c:pt idx="384">
                  <c:v>97.38157866432911</c:v>
                </c:pt>
                <c:pt idx="385">
                  <c:v>94.98294302593646</c:v>
                </c:pt>
                <c:pt idx="386">
                  <c:v>100.0357703968834</c:v>
                </c:pt>
                <c:pt idx="387">
                  <c:v>94.88502654508315</c:v>
                </c:pt>
                <c:pt idx="388">
                  <c:v>98.15707044497625</c:v>
                </c:pt>
                <c:pt idx="389">
                  <c:v>97.00823135636624</c:v>
                </c:pt>
                <c:pt idx="390">
                  <c:v>94.04487272531802</c:v>
                </c:pt>
                <c:pt idx="391">
                  <c:v>99.42561789155395</c:v>
                </c:pt>
                <c:pt idx="392">
                  <c:v>94.96202306194975</c:v>
                </c:pt>
                <c:pt idx="393">
                  <c:v>98.96125323444023</c:v>
                </c:pt>
                <c:pt idx="394">
                  <c:v>89.03829645574583</c:v>
                </c:pt>
                <c:pt idx="395">
                  <c:v>90.33236717943286</c:v>
                </c:pt>
                <c:pt idx="396">
                  <c:v>94.68436123641743</c:v>
                </c:pt>
                <c:pt idx="397">
                  <c:v>96.31793244403458</c:v>
                </c:pt>
                <c:pt idx="398">
                  <c:v>97.61469206548466</c:v>
                </c:pt>
                <c:pt idx="399">
                  <c:v>93.89138534398194</c:v>
                </c:pt>
                <c:pt idx="400">
                  <c:v>88.08344433474318</c:v>
                </c:pt>
                <c:pt idx="401">
                  <c:v>93.18173289423481</c:v>
                </c:pt>
                <c:pt idx="402">
                  <c:v>97.11274146812397</c:v>
                </c:pt>
                <c:pt idx="403">
                  <c:v>96.73483109144908</c:v>
                </c:pt>
                <c:pt idx="404">
                  <c:v>98.43873267957733</c:v>
                </c:pt>
                <c:pt idx="405">
                  <c:v>95.98876444259561</c:v>
                </c:pt>
                <c:pt idx="406">
                  <c:v>96.3205284212623</c:v>
                </c:pt>
                <c:pt idx="407">
                  <c:v>98.87531956242763</c:v>
                </c:pt>
                <c:pt idx="408">
                  <c:v>94.96178879795131</c:v>
                </c:pt>
                <c:pt idx="409">
                  <c:v>95.86982912293861</c:v>
                </c:pt>
                <c:pt idx="410">
                  <c:v>87.1332001953378</c:v>
                </c:pt>
                <c:pt idx="411">
                  <c:v>98.01773585331985</c:v>
                </c:pt>
                <c:pt idx="412">
                  <c:v>98.13371987903051</c:v>
                </c:pt>
                <c:pt idx="413">
                  <c:v>96.8671123284841</c:v>
                </c:pt>
                <c:pt idx="414">
                  <c:v>95.59982689139907</c:v>
                </c:pt>
                <c:pt idx="415">
                  <c:v>94.0828149363426</c:v>
                </c:pt>
                <c:pt idx="416">
                  <c:v>95.20979459855963</c:v>
                </c:pt>
                <c:pt idx="417">
                  <c:v>96.11725460486913</c:v>
                </c:pt>
                <c:pt idx="418">
                  <c:v>98.5412359994125</c:v>
                </c:pt>
                <c:pt idx="419">
                  <c:v>96.77245842971227</c:v>
                </c:pt>
                <c:pt idx="420">
                  <c:v>92.13597085576939</c:v>
                </c:pt>
                <c:pt idx="421">
                  <c:v>99.74675202157438</c:v>
                </c:pt>
                <c:pt idx="422">
                  <c:v>93.80218893459448</c:v>
                </c:pt>
                <c:pt idx="423">
                  <c:v>98.081456768005</c:v>
                </c:pt>
                <c:pt idx="424">
                  <c:v>97.70141602699722</c:v>
                </c:pt>
                <c:pt idx="425">
                  <c:v>91.97125610067478</c:v>
                </c:pt>
                <c:pt idx="426">
                  <c:v>98.9447751546826</c:v>
                </c:pt>
                <c:pt idx="427">
                  <c:v>97.87854086007231</c:v>
                </c:pt>
                <c:pt idx="428">
                  <c:v>97.945353868468</c:v>
                </c:pt>
                <c:pt idx="429">
                  <c:v>94.9594130212268</c:v>
                </c:pt>
                <c:pt idx="430">
                  <c:v>92.45931359546618</c:v>
                </c:pt>
                <c:pt idx="431">
                  <c:v>97.05091831108693</c:v>
                </c:pt>
                <c:pt idx="432">
                  <c:v>96.08185850371058</c:v>
                </c:pt>
                <c:pt idx="433">
                  <c:v>97.66252238553491</c:v>
                </c:pt>
                <c:pt idx="434">
                  <c:v>96.66418080123091</c:v>
                </c:pt>
                <c:pt idx="435">
                  <c:v>98.53483672294821</c:v>
                </c:pt>
                <c:pt idx="436">
                  <c:v>91.88327323482176</c:v>
                </c:pt>
                <c:pt idx="437">
                  <c:v>99.01632499060255</c:v>
                </c:pt>
                <c:pt idx="438">
                  <c:v>98.20774837821911</c:v>
                </c:pt>
                <c:pt idx="439">
                  <c:v>97.17065804198212</c:v>
                </c:pt>
                <c:pt idx="440">
                  <c:v>95.14485228860383</c:v>
                </c:pt>
                <c:pt idx="441">
                  <c:v>94.54929212218832</c:v>
                </c:pt>
                <c:pt idx="442">
                  <c:v>97.49491754258955</c:v>
                </c:pt>
                <c:pt idx="443">
                  <c:v>97.78550331315782</c:v>
                </c:pt>
                <c:pt idx="444">
                  <c:v>96.79104257410003</c:v>
                </c:pt>
                <c:pt idx="445">
                  <c:v>96.70674767037613</c:v>
                </c:pt>
                <c:pt idx="446">
                  <c:v>93.34841060745349</c:v>
                </c:pt>
                <c:pt idx="447">
                  <c:v>98.57944172355671</c:v>
                </c:pt>
                <c:pt idx="448">
                  <c:v>92.91004558618978</c:v>
                </c:pt>
                <c:pt idx="449">
                  <c:v>100.0501845259634</c:v>
                </c:pt>
                <c:pt idx="450">
                  <c:v>96.93187348982682</c:v>
                </c:pt>
                <c:pt idx="451">
                  <c:v>85.38618382144371</c:v>
                </c:pt>
                <c:pt idx="452">
                  <c:v>99.87681472518348</c:v>
                </c:pt>
                <c:pt idx="453">
                  <c:v>91.92896211334923</c:v>
                </c:pt>
                <c:pt idx="454">
                  <c:v>97.9922903489702</c:v>
                </c:pt>
                <c:pt idx="455">
                  <c:v>90.61573147807286</c:v>
                </c:pt>
                <c:pt idx="456">
                  <c:v>98.2615580807763</c:v>
                </c:pt>
                <c:pt idx="457">
                  <c:v>98.51665687697615</c:v>
                </c:pt>
                <c:pt idx="458">
                  <c:v>100.1077911475425</c:v>
                </c:pt>
                <c:pt idx="459">
                  <c:v>96.0055053532399</c:v>
                </c:pt>
                <c:pt idx="460">
                  <c:v>90.12603077588344</c:v>
                </c:pt>
                <c:pt idx="461">
                  <c:v>94.42767853056813</c:v>
                </c:pt>
                <c:pt idx="462">
                  <c:v>93.81522385340565</c:v>
                </c:pt>
                <c:pt idx="463">
                  <c:v>99.49928426509144</c:v>
                </c:pt>
                <c:pt idx="464">
                  <c:v>97.96661077713233</c:v>
                </c:pt>
                <c:pt idx="465">
                  <c:v>93.56101138208274</c:v>
                </c:pt>
                <c:pt idx="466">
                  <c:v>96.77912112788785</c:v>
                </c:pt>
                <c:pt idx="467">
                  <c:v>93.59562567834346</c:v>
                </c:pt>
                <c:pt idx="468">
                  <c:v>96.8410039603274</c:v>
                </c:pt>
                <c:pt idx="469">
                  <c:v>96.65320037601545</c:v>
                </c:pt>
                <c:pt idx="470">
                  <c:v>96.68439761126615</c:v>
                </c:pt>
                <c:pt idx="471">
                  <c:v>94.8001176138672</c:v>
                </c:pt>
                <c:pt idx="472">
                  <c:v>98.8633486207849</c:v>
                </c:pt>
                <c:pt idx="473">
                  <c:v>97.03356018143756</c:v>
                </c:pt>
                <c:pt idx="474">
                  <c:v>96.57637577481303</c:v>
                </c:pt>
                <c:pt idx="475">
                  <c:v>97.40257916499915</c:v>
                </c:pt>
                <c:pt idx="476">
                  <c:v>96.62818987374696</c:v>
                </c:pt>
                <c:pt idx="477">
                  <c:v>91.88122601781516</c:v>
                </c:pt>
                <c:pt idx="478">
                  <c:v>99.11382878976566</c:v>
                </c:pt>
                <c:pt idx="479">
                  <c:v>96.88077403420966</c:v>
                </c:pt>
                <c:pt idx="480">
                  <c:v>93.45472456112806</c:v>
                </c:pt>
                <c:pt idx="481">
                  <c:v>96.43399989554451</c:v>
                </c:pt>
                <c:pt idx="482">
                  <c:v>88.62440514507631</c:v>
                </c:pt>
                <c:pt idx="483">
                  <c:v>97.19154358445288</c:v>
                </c:pt>
                <c:pt idx="484">
                  <c:v>97.19151389067121</c:v>
                </c:pt>
                <c:pt idx="485">
                  <c:v>96.18835468216311</c:v>
                </c:pt>
                <c:pt idx="486">
                  <c:v>94.2846539993069</c:v>
                </c:pt>
                <c:pt idx="487">
                  <c:v>96.74912666069117</c:v>
                </c:pt>
                <c:pt idx="488">
                  <c:v>95.56987853252416</c:v>
                </c:pt>
                <c:pt idx="489">
                  <c:v>95.35380910884731</c:v>
                </c:pt>
                <c:pt idx="490">
                  <c:v>95.7159462239728</c:v>
                </c:pt>
                <c:pt idx="491">
                  <c:v>88.69970483079643</c:v>
                </c:pt>
                <c:pt idx="492">
                  <c:v>94.90524501699993</c:v>
                </c:pt>
                <c:pt idx="493">
                  <c:v>96.96974884590345</c:v>
                </c:pt>
                <c:pt idx="494">
                  <c:v>97.73180334568164</c:v>
                </c:pt>
                <c:pt idx="495">
                  <c:v>91.21704859947961</c:v>
                </c:pt>
                <c:pt idx="496">
                  <c:v>92.11113615284559</c:v>
                </c:pt>
                <c:pt idx="497">
                  <c:v>90.797678129549</c:v>
                </c:pt>
                <c:pt idx="498">
                  <c:v>97.03763737312701</c:v>
                </c:pt>
                <c:pt idx="499">
                  <c:v>96.19200637716787</c:v>
                </c:pt>
                <c:pt idx="500">
                  <c:v>96.56119279511952</c:v>
                </c:pt>
                <c:pt idx="501">
                  <c:v>92.3843191790168</c:v>
                </c:pt>
                <c:pt idx="502">
                  <c:v>94.16925083512976</c:v>
                </c:pt>
                <c:pt idx="503">
                  <c:v>94.45500558525718</c:v>
                </c:pt>
                <c:pt idx="504">
                  <c:v>97.1741500249869</c:v>
                </c:pt>
                <c:pt idx="505">
                  <c:v>94.9455453255142</c:v>
                </c:pt>
                <c:pt idx="506">
                  <c:v>97.60083141297063</c:v>
                </c:pt>
                <c:pt idx="507">
                  <c:v>95.37238612232768</c:v>
                </c:pt>
                <c:pt idx="508">
                  <c:v>96.89656787925295</c:v>
                </c:pt>
                <c:pt idx="509">
                  <c:v>92.0977083767209</c:v>
                </c:pt>
                <c:pt idx="510">
                  <c:v>95.51661858879704</c:v>
                </c:pt>
                <c:pt idx="511">
                  <c:v>93.17506610742595</c:v>
                </c:pt>
                <c:pt idx="512">
                  <c:v>91.94904407308405</c:v>
                </c:pt>
                <c:pt idx="513">
                  <c:v>93.17506610742505</c:v>
                </c:pt>
                <c:pt idx="514">
                  <c:v>95.5166185887966</c:v>
                </c:pt>
                <c:pt idx="515">
                  <c:v>92.0977083767204</c:v>
                </c:pt>
                <c:pt idx="516">
                  <c:v>96.8965678792525</c:v>
                </c:pt>
                <c:pt idx="517">
                  <c:v>95.37238612232815</c:v>
                </c:pt>
                <c:pt idx="518">
                  <c:v>97.60083141297063</c:v>
                </c:pt>
                <c:pt idx="519">
                  <c:v>94.945545325514</c:v>
                </c:pt>
                <c:pt idx="520">
                  <c:v>97.1741500249871</c:v>
                </c:pt>
                <c:pt idx="521">
                  <c:v>94.45500558525762</c:v>
                </c:pt>
                <c:pt idx="522">
                  <c:v>94.16925083512922</c:v>
                </c:pt>
                <c:pt idx="523">
                  <c:v>92.38431917901712</c:v>
                </c:pt>
                <c:pt idx="524">
                  <c:v>96.56119279511962</c:v>
                </c:pt>
                <c:pt idx="525">
                  <c:v>96.19200637716787</c:v>
                </c:pt>
                <c:pt idx="526">
                  <c:v>97.03763737312697</c:v>
                </c:pt>
                <c:pt idx="527">
                  <c:v>90.79767812954941</c:v>
                </c:pt>
                <c:pt idx="528">
                  <c:v>92.11113615284447</c:v>
                </c:pt>
                <c:pt idx="529">
                  <c:v>91.21704859948109</c:v>
                </c:pt>
                <c:pt idx="530">
                  <c:v>97.73180334568174</c:v>
                </c:pt>
                <c:pt idx="531">
                  <c:v>96.96974884590348</c:v>
                </c:pt>
                <c:pt idx="532">
                  <c:v>94.90524501700038</c:v>
                </c:pt>
                <c:pt idx="533">
                  <c:v>88.69970483079663</c:v>
                </c:pt>
                <c:pt idx="534">
                  <c:v>95.71594622397293</c:v>
                </c:pt>
                <c:pt idx="535">
                  <c:v>95.35380910884734</c:v>
                </c:pt>
                <c:pt idx="536">
                  <c:v>95.56987853252426</c:v>
                </c:pt>
                <c:pt idx="537">
                  <c:v>96.74912666069133</c:v>
                </c:pt>
                <c:pt idx="538">
                  <c:v>94.28465399930708</c:v>
                </c:pt>
                <c:pt idx="539">
                  <c:v>96.18835468216315</c:v>
                </c:pt>
                <c:pt idx="540">
                  <c:v>97.1915138906713</c:v>
                </c:pt>
                <c:pt idx="541">
                  <c:v>97.19154358445294</c:v>
                </c:pt>
                <c:pt idx="542">
                  <c:v>88.62440514507695</c:v>
                </c:pt>
                <c:pt idx="543">
                  <c:v>96.43399989554453</c:v>
                </c:pt>
                <c:pt idx="544">
                  <c:v>93.45472456112777</c:v>
                </c:pt>
                <c:pt idx="545">
                  <c:v>96.88077403420971</c:v>
                </c:pt>
                <c:pt idx="546">
                  <c:v>99.11382878976566</c:v>
                </c:pt>
                <c:pt idx="547">
                  <c:v>91.8812260178158</c:v>
                </c:pt>
                <c:pt idx="548">
                  <c:v>96.62818987374688</c:v>
                </c:pt>
                <c:pt idx="549">
                  <c:v>97.40257916499915</c:v>
                </c:pt>
                <c:pt idx="550">
                  <c:v>96.57637577481326</c:v>
                </c:pt>
                <c:pt idx="551">
                  <c:v>97.0335601814376</c:v>
                </c:pt>
                <c:pt idx="552">
                  <c:v>98.8633486207849</c:v>
                </c:pt>
                <c:pt idx="553">
                  <c:v>94.8001176138672</c:v>
                </c:pt>
                <c:pt idx="554">
                  <c:v>96.68439761126618</c:v>
                </c:pt>
                <c:pt idx="555">
                  <c:v>96.65320037601538</c:v>
                </c:pt>
                <c:pt idx="556">
                  <c:v>96.84100396032738</c:v>
                </c:pt>
                <c:pt idx="557">
                  <c:v>93.5956256783434</c:v>
                </c:pt>
                <c:pt idx="558">
                  <c:v>96.77912112788782</c:v>
                </c:pt>
                <c:pt idx="559">
                  <c:v>93.56101138208271</c:v>
                </c:pt>
                <c:pt idx="560">
                  <c:v>97.9666107771323</c:v>
                </c:pt>
                <c:pt idx="561">
                  <c:v>99.4992842650914</c:v>
                </c:pt>
                <c:pt idx="562">
                  <c:v>93.81522385340581</c:v>
                </c:pt>
                <c:pt idx="563">
                  <c:v>94.42767853056812</c:v>
                </c:pt>
                <c:pt idx="564">
                  <c:v>90.12603077588379</c:v>
                </c:pt>
                <c:pt idx="565">
                  <c:v>96.00550535323997</c:v>
                </c:pt>
                <c:pt idx="566">
                  <c:v>100.1077911475425</c:v>
                </c:pt>
                <c:pt idx="567">
                  <c:v>98.51665687697617</c:v>
                </c:pt>
                <c:pt idx="568">
                  <c:v>98.2615580807763</c:v>
                </c:pt>
                <c:pt idx="569">
                  <c:v>90.61573147807279</c:v>
                </c:pt>
                <c:pt idx="570">
                  <c:v>97.99229034897025</c:v>
                </c:pt>
                <c:pt idx="571">
                  <c:v>91.92896211334921</c:v>
                </c:pt>
                <c:pt idx="572">
                  <c:v>99.87681472518348</c:v>
                </c:pt>
                <c:pt idx="573">
                  <c:v>85.38618382144351</c:v>
                </c:pt>
                <c:pt idx="574">
                  <c:v>96.9318734898268</c:v>
                </c:pt>
                <c:pt idx="575">
                  <c:v>100.0501845259633</c:v>
                </c:pt>
                <c:pt idx="576">
                  <c:v>92.91004558618991</c:v>
                </c:pt>
                <c:pt idx="577">
                  <c:v>98.57944172355673</c:v>
                </c:pt>
                <c:pt idx="578">
                  <c:v>93.3484106074534</c:v>
                </c:pt>
                <c:pt idx="579">
                  <c:v>96.70674767037615</c:v>
                </c:pt>
                <c:pt idx="580">
                  <c:v>96.79104257410006</c:v>
                </c:pt>
                <c:pt idx="581">
                  <c:v>97.78550331315782</c:v>
                </c:pt>
                <c:pt idx="582">
                  <c:v>97.49491754258956</c:v>
                </c:pt>
                <c:pt idx="583">
                  <c:v>94.54929212218835</c:v>
                </c:pt>
                <c:pt idx="584">
                  <c:v>95.14485228860378</c:v>
                </c:pt>
                <c:pt idx="585">
                  <c:v>97.17065804198211</c:v>
                </c:pt>
                <c:pt idx="586">
                  <c:v>98.20774837821908</c:v>
                </c:pt>
                <c:pt idx="587">
                  <c:v>99.01632499060256</c:v>
                </c:pt>
                <c:pt idx="588">
                  <c:v>91.88327323482181</c:v>
                </c:pt>
                <c:pt idx="589">
                  <c:v>98.53483672294817</c:v>
                </c:pt>
                <c:pt idx="590">
                  <c:v>96.66418080123091</c:v>
                </c:pt>
                <c:pt idx="591">
                  <c:v>97.66252238553497</c:v>
                </c:pt>
                <c:pt idx="592">
                  <c:v>96.08185850371055</c:v>
                </c:pt>
                <c:pt idx="593">
                  <c:v>97.05091831108702</c:v>
                </c:pt>
                <c:pt idx="594">
                  <c:v>92.45931359546618</c:v>
                </c:pt>
                <c:pt idx="595">
                  <c:v>94.95941302122682</c:v>
                </c:pt>
                <c:pt idx="596">
                  <c:v>97.94535386846803</c:v>
                </c:pt>
                <c:pt idx="597">
                  <c:v>97.87854086007231</c:v>
                </c:pt>
                <c:pt idx="598">
                  <c:v>98.9447751546826</c:v>
                </c:pt>
                <c:pt idx="599">
                  <c:v>91.97125610067471</c:v>
                </c:pt>
                <c:pt idx="600">
                  <c:v>97.7014160269972</c:v>
                </c:pt>
                <c:pt idx="601">
                  <c:v>98.08145676800498</c:v>
                </c:pt>
                <c:pt idx="602">
                  <c:v>93.80218893459443</c:v>
                </c:pt>
                <c:pt idx="603">
                  <c:v>99.74675202157438</c:v>
                </c:pt>
                <c:pt idx="604">
                  <c:v>92.13597085576934</c:v>
                </c:pt>
                <c:pt idx="605">
                  <c:v>96.77245842971223</c:v>
                </c:pt>
                <c:pt idx="606">
                  <c:v>98.5412359994125</c:v>
                </c:pt>
                <c:pt idx="607">
                  <c:v>96.11725460486913</c:v>
                </c:pt>
                <c:pt idx="608">
                  <c:v>95.20979459855965</c:v>
                </c:pt>
                <c:pt idx="609">
                  <c:v>94.08281493634264</c:v>
                </c:pt>
                <c:pt idx="610">
                  <c:v>95.59982689139914</c:v>
                </c:pt>
                <c:pt idx="611">
                  <c:v>96.86711232848415</c:v>
                </c:pt>
                <c:pt idx="612">
                  <c:v>98.13371987903048</c:v>
                </c:pt>
                <c:pt idx="613">
                  <c:v>98.01773585331986</c:v>
                </c:pt>
                <c:pt idx="614">
                  <c:v>87.13320019533732</c:v>
                </c:pt>
                <c:pt idx="615">
                  <c:v>95.86982912293858</c:v>
                </c:pt>
                <c:pt idx="616">
                  <c:v>94.96178879795136</c:v>
                </c:pt>
                <c:pt idx="617">
                  <c:v>98.87531956242763</c:v>
                </c:pt>
                <c:pt idx="618">
                  <c:v>96.32052842126226</c:v>
                </c:pt>
                <c:pt idx="619">
                  <c:v>95.98876444259568</c:v>
                </c:pt>
                <c:pt idx="620">
                  <c:v>98.43873267957731</c:v>
                </c:pt>
                <c:pt idx="621">
                  <c:v>96.73483109144911</c:v>
                </c:pt>
                <c:pt idx="622">
                  <c:v>97.11274146812397</c:v>
                </c:pt>
                <c:pt idx="623">
                  <c:v>93.18173289423473</c:v>
                </c:pt>
                <c:pt idx="624">
                  <c:v>88.08344433474281</c:v>
                </c:pt>
                <c:pt idx="625">
                  <c:v>93.89138534398184</c:v>
                </c:pt>
                <c:pt idx="626">
                  <c:v>97.61469206548462</c:v>
                </c:pt>
                <c:pt idx="627">
                  <c:v>96.31793244403457</c:v>
                </c:pt>
                <c:pt idx="628">
                  <c:v>94.68436123641756</c:v>
                </c:pt>
                <c:pt idx="629">
                  <c:v>90.33236717943296</c:v>
                </c:pt>
                <c:pt idx="630">
                  <c:v>89.03829645574536</c:v>
                </c:pt>
                <c:pt idx="631">
                  <c:v>98.96125323444027</c:v>
                </c:pt>
                <c:pt idx="632">
                  <c:v>94.96202306194963</c:v>
                </c:pt>
                <c:pt idx="633">
                  <c:v>99.42561789155398</c:v>
                </c:pt>
                <c:pt idx="634">
                  <c:v>94.04487272531805</c:v>
                </c:pt>
                <c:pt idx="635">
                  <c:v>97.0082313563662</c:v>
                </c:pt>
                <c:pt idx="636">
                  <c:v>98.1570704449763</c:v>
                </c:pt>
                <c:pt idx="637">
                  <c:v>94.88502654508315</c:v>
                </c:pt>
                <c:pt idx="638">
                  <c:v>100.0357703968835</c:v>
                </c:pt>
                <c:pt idx="639">
                  <c:v>94.98294302593643</c:v>
                </c:pt>
                <c:pt idx="640">
                  <c:v>97.38157866432908</c:v>
                </c:pt>
                <c:pt idx="641">
                  <c:v>97.9769512880637</c:v>
                </c:pt>
                <c:pt idx="642">
                  <c:v>94.03761130835985</c:v>
                </c:pt>
                <c:pt idx="643">
                  <c:v>97.51018876984475</c:v>
                </c:pt>
                <c:pt idx="644">
                  <c:v>89.44452562146257</c:v>
                </c:pt>
                <c:pt idx="645">
                  <c:v>91.50741503362686</c:v>
                </c:pt>
                <c:pt idx="646">
                  <c:v>95.93550429714234</c:v>
                </c:pt>
                <c:pt idx="647">
                  <c:v>95.06751934850075</c:v>
                </c:pt>
                <c:pt idx="648">
                  <c:v>93.59695391987087</c:v>
                </c:pt>
                <c:pt idx="649">
                  <c:v>86.75672266342342</c:v>
                </c:pt>
                <c:pt idx="650">
                  <c:v>96.38753606230975</c:v>
                </c:pt>
                <c:pt idx="651">
                  <c:v>96.34596912235949</c:v>
                </c:pt>
                <c:pt idx="652">
                  <c:v>96.99077946678298</c:v>
                </c:pt>
                <c:pt idx="653">
                  <c:v>97.70979609767778</c:v>
                </c:pt>
                <c:pt idx="654">
                  <c:v>92.92722288602888</c:v>
                </c:pt>
                <c:pt idx="655">
                  <c:v>92.30326034260112</c:v>
                </c:pt>
                <c:pt idx="656">
                  <c:v>94.76780832058407</c:v>
                </c:pt>
                <c:pt idx="657">
                  <c:v>94.15982258622816</c:v>
                </c:pt>
                <c:pt idx="658">
                  <c:v>92.55173485520889</c:v>
                </c:pt>
                <c:pt idx="659">
                  <c:v>96.79908854228701</c:v>
                </c:pt>
                <c:pt idx="660">
                  <c:v>90.422358258063</c:v>
                </c:pt>
                <c:pt idx="661">
                  <c:v>95.13012980964712</c:v>
                </c:pt>
                <c:pt idx="662">
                  <c:v>94.93871643858556</c:v>
                </c:pt>
                <c:pt idx="663">
                  <c:v>97.48965242574224</c:v>
                </c:pt>
                <c:pt idx="664">
                  <c:v>95.22852332636888</c:v>
                </c:pt>
                <c:pt idx="665">
                  <c:v>90.7962857301179</c:v>
                </c:pt>
                <c:pt idx="666">
                  <c:v>91.52025091047717</c:v>
                </c:pt>
                <c:pt idx="667">
                  <c:v>94.76357833909887</c:v>
                </c:pt>
                <c:pt idx="668">
                  <c:v>94.12141194598364</c:v>
                </c:pt>
                <c:pt idx="669">
                  <c:v>93.41503266578084</c:v>
                </c:pt>
                <c:pt idx="670">
                  <c:v>95.4376609638868</c:v>
                </c:pt>
                <c:pt idx="671">
                  <c:v>95.04923208663149</c:v>
                </c:pt>
                <c:pt idx="672">
                  <c:v>95.82164690959607</c:v>
                </c:pt>
                <c:pt idx="673">
                  <c:v>96.19661061437282</c:v>
                </c:pt>
                <c:pt idx="674">
                  <c:v>90.79487616464938</c:v>
                </c:pt>
                <c:pt idx="675">
                  <c:v>87.19584190798926</c:v>
                </c:pt>
                <c:pt idx="676">
                  <c:v>96.51429208900904</c:v>
                </c:pt>
                <c:pt idx="677">
                  <c:v>97.36563253826147</c:v>
                </c:pt>
                <c:pt idx="678">
                  <c:v>95.13491167518226</c:v>
                </c:pt>
                <c:pt idx="679">
                  <c:v>95.78831523165624</c:v>
                </c:pt>
                <c:pt idx="680">
                  <c:v>95.9841553883633</c:v>
                </c:pt>
                <c:pt idx="681">
                  <c:v>94.2190592699654</c:v>
                </c:pt>
                <c:pt idx="682">
                  <c:v>97.27606138209012</c:v>
                </c:pt>
                <c:pt idx="683">
                  <c:v>95.37894515385035</c:v>
                </c:pt>
                <c:pt idx="684">
                  <c:v>96.52209206455083</c:v>
                </c:pt>
                <c:pt idx="685">
                  <c:v>97.49329375306587</c:v>
                </c:pt>
                <c:pt idx="686">
                  <c:v>91.77190018430046</c:v>
                </c:pt>
                <c:pt idx="687">
                  <c:v>98.83443063493573</c:v>
                </c:pt>
                <c:pt idx="688">
                  <c:v>98.95304407895885</c:v>
                </c:pt>
                <c:pt idx="689">
                  <c:v>94.7846803085273</c:v>
                </c:pt>
                <c:pt idx="690">
                  <c:v>93.91572893194012</c:v>
                </c:pt>
                <c:pt idx="691">
                  <c:v>92.88923290665687</c:v>
                </c:pt>
                <c:pt idx="692">
                  <c:v>96.08102371417028</c:v>
                </c:pt>
                <c:pt idx="693">
                  <c:v>93.55258483980862</c:v>
                </c:pt>
                <c:pt idx="694">
                  <c:v>95.877704687438</c:v>
                </c:pt>
                <c:pt idx="695">
                  <c:v>97.2438966739852</c:v>
                </c:pt>
                <c:pt idx="696">
                  <c:v>98.0009256525675</c:v>
                </c:pt>
                <c:pt idx="697">
                  <c:v>92.92661978102218</c:v>
                </c:pt>
                <c:pt idx="698">
                  <c:v>93.50215020809381</c:v>
                </c:pt>
                <c:pt idx="699">
                  <c:v>91.50265970764021</c:v>
                </c:pt>
                <c:pt idx="700">
                  <c:v>95.20986889964945</c:v>
                </c:pt>
                <c:pt idx="701">
                  <c:v>97.71697300155277</c:v>
                </c:pt>
                <c:pt idx="702">
                  <c:v>98.99201741903736</c:v>
                </c:pt>
                <c:pt idx="703">
                  <c:v>91.61759037759933</c:v>
                </c:pt>
                <c:pt idx="704">
                  <c:v>95.877087533698</c:v>
                </c:pt>
                <c:pt idx="705">
                  <c:v>96.08876396513042</c:v>
                </c:pt>
                <c:pt idx="706">
                  <c:v>98.84741020139514</c:v>
                </c:pt>
                <c:pt idx="707">
                  <c:v>93.03011181415286</c:v>
                </c:pt>
                <c:pt idx="708">
                  <c:v>91.9210531856983</c:v>
                </c:pt>
                <c:pt idx="709">
                  <c:v>97.2501634062788</c:v>
                </c:pt>
                <c:pt idx="710">
                  <c:v>97.24178413906297</c:v>
                </c:pt>
                <c:pt idx="711">
                  <c:v>96.14858990890461</c:v>
                </c:pt>
                <c:pt idx="712">
                  <c:v>100.3917708450214</c:v>
                </c:pt>
                <c:pt idx="713">
                  <c:v>93.8344841223896</c:v>
                </c:pt>
                <c:pt idx="714">
                  <c:v>97.34659645375768</c:v>
                </c:pt>
                <c:pt idx="715">
                  <c:v>97.73563416176557</c:v>
                </c:pt>
                <c:pt idx="716">
                  <c:v>95.01357765380871</c:v>
                </c:pt>
                <c:pt idx="717">
                  <c:v>91.8835176487068</c:v>
                </c:pt>
                <c:pt idx="718">
                  <c:v>96.53389235893613</c:v>
                </c:pt>
                <c:pt idx="719">
                  <c:v>92.6155142692568</c:v>
                </c:pt>
                <c:pt idx="720">
                  <c:v>100.027832503591</c:v>
                </c:pt>
                <c:pt idx="721">
                  <c:v>96.66439371399521</c:v>
                </c:pt>
                <c:pt idx="722">
                  <c:v>96.66214486092467</c:v>
                </c:pt>
                <c:pt idx="723">
                  <c:v>96.91326684262375</c:v>
                </c:pt>
                <c:pt idx="724">
                  <c:v>96.11349719224664</c:v>
                </c:pt>
                <c:pt idx="725">
                  <c:v>95.95722790212033</c:v>
                </c:pt>
                <c:pt idx="726">
                  <c:v>96.18967613842838</c:v>
                </c:pt>
                <c:pt idx="727">
                  <c:v>91.25038197015883</c:v>
                </c:pt>
                <c:pt idx="728">
                  <c:v>95.48704529768122</c:v>
                </c:pt>
                <c:pt idx="729">
                  <c:v>93.62932052831756</c:v>
                </c:pt>
                <c:pt idx="730">
                  <c:v>96.09553667773238</c:v>
                </c:pt>
                <c:pt idx="731">
                  <c:v>96.87803400368668</c:v>
                </c:pt>
                <c:pt idx="732">
                  <c:v>93.54944048339007</c:v>
                </c:pt>
                <c:pt idx="733">
                  <c:v>95.55422682279172</c:v>
                </c:pt>
                <c:pt idx="734">
                  <c:v>92.82924362708284</c:v>
                </c:pt>
                <c:pt idx="735">
                  <c:v>92.69028601014891</c:v>
                </c:pt>
                <c:pt idx="736">
                  <c:v>98.52290966740148</c:v>
                </c:pt>
                <c:pt idx="737">
                  <c:v>97.43763862914944</c:v>
                </c:pt>
                <c:pt idx="738">
                  <c:v>97.54005915522681</c:v>
                </c:pt>
                <c:pt idx="739">
                  <c:v>98.82547171324877</c:v>
                </c:pt>
                <c:pt idx="740">
                  <c:v>99.19572883317338</c:v>
                </c:pt>
                <c:pt idx="741">
                  <c:v>98.91651454249303</c:v>
                </c:pt>
                <c:pt idx="742">
                  <c:v>95.84921016046615</c:v>
                </c:pt>
                <c:pt idx="743">
                  <c:v>97.85283883864987</c:v>
                </c:pt>
                <c:pt idx="744">
                  <c:v>99.8179839997531</c:v>
                </c:pt>
                <c:pt idx="745">
                  <c:v>97.61165191123258</c:v>
                </c:pt>
                <c:pt idx="746">
                  <c:v>101.2269609055751</c:v>
                </c:pt>
                <c:pt idx="747">
                  <c:v>100.5087593830051</c:v>
                </c:pt>
                <c:pt idx="748">
                  <c:v>97.84525402639087</c:v>
                </c:pt>
                <c:pt idx="749">
                  <c:v>99.26077010754494</c:v>
                </c:pt>
                <c:pt idx="750">
                  <c:v>92.3542144937774</c:v>
                </c:pt>
                <c:pt idx="751">
                  <c:v>97.98112566845517</c:v>
                </c:pt>
                <c:pt idx="752">
                  <c:v>95.41546231567785</c:v>
                </c:pt>
                <c:pt idx="753">
                  <c:v>89.68438855946999</c:v>
                </c:pt>
                <c:pt idx="754">
                  <c:v>99.64187030662349</c:v>
                </c:pt>
                <c:pt idx="755">
                  <c:v>97.04116406219795</c:v>
                </c:pt>
                <c:pt idx="756">
                  <c:v>97.44919249494058</c:v>
                </c:pt>
                <c:pt idx="757">
                  <c:v>94.47440032940341</c:v>
                </c:pt>
                <c:pt idx="758">
                  <c:v>92.55018864271241</c:v>
                </c:pt>
                <c:pt idx="759">
                  <c:v>98.61948598108613</c:v>
                </c:pt>
                <c:pt idx="760">
                  <c:v>99.02161000592248</c:v>
                </c:pt>
                <c:pt idx="761">
                  <c:v>96.43661737285318</c:v>
                </c:pt>
                <c:pt idx="762">
                  <c:v>97.28457599763348</c:v>
                </c:pt>
                <c:pt idx="763">
                  <c:v>92.53168924557324</c:v>
                </c:pt>
                <c:pt idx="764">
                  <c:v>93.81132945878491</c:v>
                </c:pt>
                <c:pt idx="765">
                  <c:v>97.3162850832901</c:v>
                </c:pt>
                <c:pt idx="766">
                  <c:v>96.65633710302332</c:v>
                </c:pt>
                <c:pt idx="767">
                  <c:v>85.20142808126665</c:v>
                </c:pt>
                <c:pt idx="768">
                  <c:v>95.94714865041646</c:v>
                </c:pt>
                <c:pt idx="769">
                  <c:v>97.53201955524035</c:v>
                </c:pt>
                <c:pt idx="770">
                  <c:v>98.56853475689454</c:v>
                </c:pt>
                <c:pt idx="771">
                  <c:v>92.3200385567778</c:v>
                </c:pt>
                <c:pt idx="772">
                  <c:v>95.12320457488109</c:v>
                </c:pt>
                <c:pt idx="773">
                  <c:v>97.73068431723817</c:v>
                </c:pt>
                <c:pt idx="774">
                  <c:v>99.77013099167914</c:v>
                </c:pt>
                <c:pt idx="775">
                  <c:v>97.33122775716938</c:v>
                </c:pt>
                <c:pt idx="776">
                  <c:v>92.38383979589979</c:v>
                </c:pt>
                <c:pt idx="777">
                  <c:v>99.85758457675138</c:v>
                </c:pt>
                <c:pt idx="778">
                  <c:v>99.53059881172103</c:v>
                </c:pt>
                <c:pt idx="779">
                  <c:v>98.67857780474169</c:v>
                </c:pt>
                <c:pt idx="780">
                  <c:v>99.16481969376522</c:v>
                </c:pt>
                <c:pt idx="781">
                  <c:v>98.59599059469835</c:v>
                </c:pt>
                <c:pt idx="782">
                  <c:v>100.279098940503</c:v>
                </c:pt>
                <c:pt idx="783">
                  <c:v>101.167789401205</c:v>
                </c:pt>
                <c:pt idx="784">
                  <c:v>95.50107601213679</c:v>
                </c:pt>
                <c:pt idx="785">
                  <c:v>97.05746644883156</c:v>
                </c:pt>
                <c:pt idx="786">
                  <c:v>98.21954003198043</c:v>
                </c:pt>
                <c:pt idx="787">
                  <c:v>97.80948102208504</c:v>
                </c:pt>
                <c:pt idx="788">
                  <c:v>96.35503658471052</c:v>
                </c:pt>
                <c:pt idx="789">
                  <c:v>96.85680176303505</c:v>
                </c:pt>
                <c:pt idx="790">
                  <c:v>94.08979697330386</c:v>
                </c:pt>
                <c:pt idx="791">
                  <c:v>96.48619092757043</c:v>
                </c:pt>
                <c:pt idx="792">
                  <c:v>98.6818865970738</c:v>
                </c:pt>
                <c:pt idx="793">
                  <c:v>95.60980375652504</c:v>
                </c:pt>
                <c:pt idx="794">
                  <c:v>97.74759872292378</c:v>
                </c:pt>
                <c:pt idx="795">
                  <c:v>96.55104109260179</c:v>
                </c:pt>
                <c:pt idx="796">
                  <c:v>99.96680855722906</c:v>
                </c:pt>
                <c:pt idx="797">
                  <c:v>99.61465879411393</c:v>
                </c:pt>
                <c:pt idx="798">
                  <c:v>97.58424380609911</c:v>
                </c:pt>
                <c:pt idx="799">
                  <c:v>97.15544156646534</c:v>
                </c:pt>
                <c:pt idx="800">
                  <c:v>100.5601412873413</c:v>
                </c:pt>
                <c:pt idx="801">
                  <c:v>91.32910721270378</c:v>
                </c:pt>
                <c:pt idx="802">
                  <c:v>100.0062821288364</c:v>
                </c:pt>
                <c:pt idx="803">
                  <c:v>95.54227151901564</c:v>
                </c:pt>
                <c:pt idx="804">
                  <c:v>99.5416232362241</c:v>
                </c:pt>
                <c:pt idx="805">
                  <c:v>99.72233120809703</c:v>
                </c:pt>
                <c:pt idx="806">
                  <c:v>93.89681967783653</c:v>
                </c:pt>
                <c:pt idx="807">
                  <c:v>99.52584608032858</c:v>
                </c:pt>
                <c:pt idx="808">
                  <c:v>96.37181140689573</c:v>
                </c:pt>
                <c:pt idx="809">
                  <c:v>90.10875235149744</c:v>
                </c:pt>
                <c:pt idx="810">
                  <c:v>102.139422678023</c:v>
                </c:pt>
                <c:pt idx="811">
                  <c:v>97.92932215068727</c:v>
                </c:pt>
                <c:pt idx="812">
                  <c:v>97.97783654434033</c:v>
                </c:pt>
                <c:pt idx="813">
                  <c:v>100.7019923408929</c:v>
                </c:pt>
                <c:pt idx="814">
                  <c:v>97.16551898436735</c:v>
                </c:pt>
                <c:pt idx="815">
                  <c:v>97.55967456769011</c:v>
                </c:pt>
                <c:pt idx="816">
                  <c:v>97.16323714969852</c:v>
                </c:pt>
                <c:pt idx="817">
                  <c:v>101.1580366562795</c:v>
                </c:pt>
                <c:pt idx="818">
                  <c:v>100.8465513425548</c:v>
                </c:pt>
                <c:pt idx="819">
                  <c:v>99.87469260989498</c:v>
                </c:pt>
                <c:pt idx="820">
                  <c:v>100.9642822942679</c:v>
                </c:pt>
                <c:pt idx="821">
                  <c:v>98.52787944416772</c:v>
                </c:pt>
                <c:pt idx="822">
                  <c:v>99.96116203888593</c:v>
                </c:pt>
                <c:pt idx="823">
                  <c:v>89.89537205076084</c:v>
                </c:pt>
                <c:pt idx="824">
                  <c:v>98.9959942702269</c:v>
                </c:pt>
                <c:pt idx="825">
                  <c:v>100.1863820248398</c:v>
                </c:pt>
                <c:pt idx="826">
                  <c:v>99.88002783786384</c:v>
                </c:pt>
                <c:pt idx="827">
                  <c:v>94.23882731791139</c:v>
                </c:pt>
                <c:pt idx="828">
                  <c:v>96.49930352260277</c:v>
                </c:pt>
                <c:pt idx="829">
                  <c:v>91.5960416064334</c:v>
                </c:pt>
                <c:pt idx="830">
                  <c:v>100.7758720374012</c:v>
                </c:pt>
                <c:pt idx="831">
                  <c:v>99.03188247286987</c:v>
                </c:pt>
                <c:pt idx="832">
                  <c:v>92.67059106562023</c:v>
                </c:pt>
                <c:pt idx="833">
                  <c:v>95.29065928680076</c:v>
                </c:pt>
                <c:pt idx="834">
                  <c:v>98.37168450710958</c:v>
                </c:pt>
                <c:pt idx="835">
                  <c:v>94.46345094692648</c:v>
                </c:pt>
                <c:pt idx="836">
                  <c:v>99.1514808545362</c:v>
                </c:pt>
                <c:pt idx="837">
                  <c:v>93.93404758624335</c:v>
                </c:pt>
                <c:pt idx="838">
                  <c:v>95.13708792750194</c:v>
                </c:pt>
                <c:pt idx="839">
                  <c:v>98.336887221271</c:v>
                </c:pt>
                <c:pt idx="840">
                  <c:v>96.2032436699029</c:v>
                </c:pt>
                <c:pt idx="841">
                  <c:v>97.82453111164799</c:v>
                </c:pt>
                <c:pt idx="842">
                  <c:v>97.2556148431481</c:v>
                </c:pt>
                <c:pt idx="843">
                  <c:v>99.56781931850591</c:v>
                </c:pt>
                <c:pt idx="844">
                  <c:v>101.295478791381</c:v>
                </c:pt>
                <c:pt idx="845">
                  <c:v>95.77371925817408</c:v>
                </c:pt>
                <c:pt idx="846">
                  <c:v>101.652991945378</c:v>
                </c:pt>
                <c:pt idx="847">
                  <c:v>98.65287027430359</c:v>
                </c:pt>
                <c:pt idx="848">
                  <c:v>98.66068942522815</c:v>
                </c:pt>
                <c:pt idx="849">
                  <c:v>101.1155422114322</c:v>
                </c:pt>
                <c:pt idx="850">
                  <c:v>94.94851242919277</c:v>
                </c:pt>
                <c:pt idx="851">
                  <c:v>100.2321888808999</c:v>
                </c:pt>
                <c:pt idx="852">
                  <c:v>97.33218185735834</c:v>
                </c:pt>
                <c:pt idx="853">
                  <c:v>100.8653101815071</c:v>
                </c:pt>
                <c:pt idx="854">
                  <c:v>98.56887685051679</c:v>
                </c:pt>
                <c:pt idx="855">
                  <c:v>100.6441131457159</c:v>
                </c:pt>
                <c:pt idx="856">
                  <c:v>102.0948080935673</c:v>
                </c:pt>
                <c:pt idx="857">
                  <c:v>98.0917647614821</c:v>
                </c:pt>
                <c:pt idx="858">
                  <c:v>97.55182626985872</c:v>
                </c:pt>
                <c:pt idx="859">
                  <c:v>100.7355328252312</c:v>
                </c:pt>
                <c:pt idx="860">
                  <c:v>78.36248919720576</c:v>
                </c:pt>
                <c:pt idx="861">
                  <c:v>97.96459482317446</c:v>
                </c:pt>
                <c:pt idx="862">
                  <c:v>95.5018644010874</c:v>
                </c:pt>
                <c:pt idx="863">
                  <c:v>94.2140327656466</c:v>
                </c:pt>
                <c:pt idx="864">
                  <c:v>97.12604377813834</c:v>
                </c:pt>
                <c:pt idx="865">
                  <c:v>97.96254131787033</c:v>
                </c:pt>
                <c:pt idx="866">
                  <c:v>100.9654005629018</c:v>
                </c:pt>
                <c:pt idx="867">
                  <c:v>98.1494645610037</c:v>
                </c:pt>
                <c:pt idx="868">
                  <c:v>97.96713079517608</c:v>
                </c:pt>
                <c:pt idx="869">
                  <c:v>101.4289146104659</c:v>
                </c:pt>
                <c:pt idx="870">
                  <c:v>97.25485470923196</c:v>
                </c:pt>
                <c:pt idx="871">
                  <c:v>99.64929546945052</c:v>
                </c:pt>
                <c:pt idx="872">
                  <c:v>96.89827456774354</c:v>
                </c:pt>
                <c:pt idx="873">
                  <c:v>95.50290583499444</c:v>
                </c:pt>
                <c:pt idx="874">
                  <c:v>95.39266752512448</c:v>
                </c:pt>
                <c:pt idx="875">
                  <c:v>99.94538524940645</c:v>
                </c:pt>
                <c:pt idx="876">
                  <c:v>102.3509035263666</c:v>
                </c:pt>
                <c:pt idx="877">
                  <c:v>100.0597425163351</c:v>
                </c:pt>
                <c:pt idx="878">
                  <c:v>100.8474362591075</c:v>
                </c:pt>
                <c:pt idx="879">
                  <c:v>97.30232178936624</c:v>
                </c:pt>
                <c:pt idx="880">
                  <c:v>102.2480294602698</c:v>
                </c:pt>
                <c:pt idx="881">
                  <c:v>101.6303535311097</c:v>
                </c:pt>
                <c:pt idx="882">
                  <c:v>98.05073534063445</c:v>
                </c:pt>
                <c:pt idx="883">
                  <c:v>100.4452404296095</c:v>
                </c:pt>
                <c:pt idx="884">
                  <c:v>103.6406541364452</c:v>
                </c:pt>
                <c:pt idx="885">
                  <c:v>94.28864033473579</c:v>
                </c:pt>
                <c:pt idx="886">
                  <c:v>97.8048047639485</c:v>
                </c:pt>
                <c:pt idx="887">
                  <c:v>102.4192540113681</c:v>
                </c:pt>
                <c:pt idx="888">
                  <c:v>98.22098304575206</c:v>
                </c:pt>
                <c:pt idx="889">
                  <c:v>97.60925465764205</c:v>
                </c:pt>
                <c:pt idx="890">
                  <c:v>102.3895867076105</c:v>
                </c:pt>
                <c:pt idx="891">
                  <c:v>98.51600874311911</c:v>
                </c:pt>
                <c:pt idx="892">
                  <c:v>103.5081896834483</c:v>
                </c:pt>
                <c:pt idx="893">
                  <c:v>96.22745233743294</c:v>
                </c:pt>
                <c:pt idx="894">
                  <c:v>102.0729424958123</c:v>
                </c:pt>
                <c:pt idx="895">
                  <c:v>101.7411267009244</c:v>
                </c:pt>
                <c:pt idx="896">
                  <c:v>102.1946038774075</c:v>
                </c:pt>
                <c:pt idx="897">
                  <c:v>100.9247361445872</c:v>
                </c:pt>
                <c:pt idx="898">
                  <c:v>98.58627783079667</c:v>
                </c:pt>
                <c:pt idx="899">
                  <c:v>99.34176313358735</c:v>
                </c:pt>
                <c:pt idx="900">
                  <c:v>101.3222208327523</c:v>
                </c:pt>
                <c:pt idx="901">
                  <c:v>102.1314050920316</c:v>
                </c:pt>
                <c:pt idx="902">
                  <c:v>96.4195899293678</c:v>
                </c:pt>
                <c:pt idx="903">
                  <c:v>98.92936613450456</c:v>
                </c:pt>
                <c:pt idx="904">
                  <c:v>102.6385242607624</c:v>
                </c:pt>
                <c:pt idx="905">
                  <c:v>101.2715350554408</c:v>
                </c:pt>
                <c:pt idx="906">
                  <c:v>104.7609500867698</c:v>
                </c:pt>
                <c:pt idx="907">
                  <c:v>102.9831383272328</c:v>
                </c:pt>
                <c:pt idx="908">
                  <c:v>97.77656232616494</c:v>
                </c:pt>
                <c:pt idx="909">
                  <c:v>99.62867040182793</c:v>
                </c:pt>
                <c:pt idx="910">
                  <c:v>100.607065529961</c:v>
                </c:pt>
                <c:pt idx="911">
                  <c:v>102.1079117493196</c:v>
                </c:pt>
                <c:pt idx="912">
                  <c:v>97.7103580679274</c:v>
                </c:pt>
                <c:pt idx="913">
                  <c:v>102.0641107237124</c:v>
                </c:pt>
                <c:pt idx="914">
                  <c:v>99.63479691788559</c:v>
                </c:pt>
                <c:pt idx="915">
                  <c:v>101.0017746503064</c:v>
                </c:pt>
                <c:pt idx="916">
                  <c:v>100.2931154768856</c:v>
                </c:pt>
                <c:pt idx="917">
                  <c:v>99.62014135176</c:v>
                </c:pt>
                <c:pt idx="918">
                  <c:v>100.822103661205</c:v>
                </c:pt>
                <c:pt idx="919">
                  <c:v>99.46816335028451</c:v>
                </c:pt>
                <c:pt idx="920">
                  <c:v>102.8948981853653</c:v>
                </c:pt>
                <c:pt idx="921">
                  <c:v>101.370747620255</c:v>
                </c:pt>
                <c:pt idx="922">
                  <c:v>100.8178795456664</c:v>
                </c:pt>
                <c:pt idx="923">
                  <c:v>95.2660189098099</c:v>
                </c:pt>
                <c:pt idx="924">
                  <c:v>102.0239858274206</c:v>
                </c:pt>
                <c:pt idx="925">
                  <c:v>102.4831680807822</c:v>
                </c:pt>
                <c:pt idx="926">
                  <c:v>101.4822952449397</c:v>
                </c:pt>
                <c:pt idx="927">
                  <c:v>103.4965654422848</c:v>
                </c:pt>
                <c:pt idx="928">
                  <c:v>102.2371336853247</c:v>
                </c:pt>
                <c:pt idx="929">
                  <c:v>100.4166553669326</c:v>
                </c:pt>
                <c:pt idx="930">
                  <c:v>103.213854580766</c:v>
                </c:pt>
                <c:pt idx="931">
                  <c:v>102.5530180763848</c:v>
                </c:pt>
                <c:pt idx="932">
                  <c:v>103.9717351603725</c:v>
                </c:pt>
                <c:pt idx="933">
                  <c:v>101.9274439450383</c:v>
                </c:pt>
                <c:pt idx="934">
                  <c:v>102.2249968283664</c:v>
                </c:pt>
                <c:pt idx="935">
                  <c:v>89.01319880586648</c:v>
                </c:pt>
                <c:pt idx="936">
                  <c:v>102.5332938287053</c:v>
                </c:pt>
                <c:pt idx="937">
                  <c:v>104.2189526911439</c:v>
                </c:pt>
                <c:pt idx="938">
                  <c:v>96.27624705899855</c:v>
                </c:pt>
                <c:pt idx="939">
                  <c:v>103.8799579831414</c:v>
                </c:pt>
                <c:pt idx="940">
                  <c:v>106.3510554781074</c:v>
                </c:pt>
                <c:pt idx="941">
                  <c:v>98.29814686574195</c:v>
                </c:pt>
                <c:pt idx="942">
                  <c:v>102.4765815278562</c:v>
                </c:pt>
                <c:pt idx="943">
                  <c:v>106.6123375389672</c:v>
                </c:pt>
                <c:pt idx="944">
                  <c:v>105.1213991678968</c:v>
                </c:pt>
                <c:pt idx="945">
                  <c:v>102.5296790005832</c:v>
                </c:pt>
                <c:pt idx="946">
                  <c:v>104.7247792420953</c:v>
                </c:pt>
                <c:pt idx="947">
                  <c:v>105.0974150806955</c:v>
                </c:pt>
                <c:pt idx="948">
                  <c:v>106.3818334916971</c:v>
                </c:pt>
                <c:pt idx="949">
                  <c:v>106.2444245073122</c:v>
                </c:pt>
                <c:pt idx="950">
                  <c:v>102.3542470100136</c:v>
                </c:pt>
                <c:pt idx="951">
                  <c:v>107.5244029674137</c:v>
                </c:pt>
                <c:pt idx="952">
                  <c:v>100.675587467405</c:v>
                </c:pt>
                <c:pt idx="953">
                  <c:v>103.9192650234276</c:v>
                </c:pt>
                <c:pt idx="954">
                  <c:v>106.0214771920795</c:v>
                </c:pt>
                <c:pt idx="955">
                  <c:v>105.9024623587855</c:v>
                </c:pt>
                <c:pt idx="956">
                  <c:v>104.5244533711525</c:v>
                </c:pt>
                <c:pt idx="957">
                  <c:v>101.8945719990136</c:v>
                </c:pt>
                <c:pt idx="958">
                  <c:v>101.4793026420082</c:v>
                </c:pt>
                <c:pt idx="959">
                  <c:v>105.8819160610114</c:v>
                </c:pt>
                <c:pt idx="960">
                  <c:v>106.1780058495205</c:v>
                </c:pt>
                <c:pt idx="961">
                  <c:v>101.3448625797406</c:v>
                </c:pt>
                <c:pt idx="962">
                  <c:v>104.4267684015201</c:v>
                </c:pt>
                <c:pt idx="963">
                  <c:v>104.0007997748265</c:v>
                </c:pt>
                <c:pt idx="964">
                  <c:v>103.0615105103988</c:v>
                </c:pt>
                <c:pt idx="965">
                  <c:v>106.4272220890523</c:v>
                </c:pt>
                <c:pt idx="966">
                  <c:v>108.5917284139397</c:v>
                </c:pt>
                <c:pt idx="967">
                  <c:v>103.915379437472</c:v>
                </c:pt>
                <c:pt idx="968">
                  <c:v>104.6080188283725</c:v>
                </c:pt>
                <c:pt idx="969">
                  <c:v>104.0316815164818</c:v>
                </c:pt>
                <c:pt idx="970">
                  <c:v>107.2932523018716</c:v>
                </c:pt>
                <c:pt idx="971">
                  <c:v>107.3316701227778</c:v>
                </c:pt>
                <c:pt idx="972">
                  <c:v>104.2665363878514</c:v>
                </c:pt>
                <c:pt idx="973">
                  <c:v>101.8772452208724</c:v>
                </c:pt>
                <c:pt idx="974">
                  <c:v>107.7771866445067</c:v>
                </c:pt>
                <c:pt idx="975">
                  <c:v>103.4822433661818</c:v>
                </c:pt>
                <c:pt idx="976">
                  <c:v>106.5281449814639</c:v>
                </c:pt>
                <c:pt idx="977">
                  <c:v>102.807427684422</c:v>
                </c:pt>
                <c:pt idx="978">
                  <c:v>107.207217940628</c:v>
                </c:pt>
                <c:pt idx="979">
                  <c:v>105.4042870091915</c:v>
                </c:pt>
                <c:pt idx="980">
                  <c:v>107.8197687388282</c:v>
                </c:pt>
                <c:pt idx="981">
                  <c:v>104.8638819740199</c:v>
                </c:pt>
                <c:pt idx="982">
                  <c:v>108.786149815646</c:v>
                </c:pt>
                <c:pt idx="983">
                  <c:v>103.3437717226001</c:v>
                </c:pt>
                <c:pt idx="984">
                  <c:v>107.2743953931389</c:v>
                </c:pt>
                <c:pt idx="985">
                  <c:v>98.90179243584984</c:v>
                </c:pt>
                <c:pt idx="986">
                  <c:v>111.1915350279973</c:v>
                </c:pt>
                <c:pt idx="987">
                  <c:v>107.2308928326531</c:v>
                </c:pt>
                <c:pt idx="988">
                  <c:v>105.8296388093276</c:v>
                </c:pt>
                <c:pt idx="989">
                  <c:v>112.6835076345785</c:v>
                </c:pt>
                <c:pt idx="990">
                  <c:v>103.892892234938</c:v>
                </c:pt>
                <c:pt idx="991">
                  <c:v>109.1419017080161</c:v>
                </c:pt>
                <c:pt idx="992">
                  <c:v>110.8989615674255</c:v>
                </c:pt>
                <c:pt idx="993">
                  <c:v>106.3743109699175</c:v>
                </c:pt>
                <c:pt idx="994">
                  <c:v>109.2024798751807</c:v>
                </c:pt>
                <c:pt idx="995">
                  <c:v>110.4893295962596</c:v>
                </c:pt>
                <c:pt idx="996">
                  <c:v>111.9140448219024</c:v>
                </c:pt>
                <c:pt idx="997">
                  <c:v>102.3411772754932</c:v>
                </c:pt>
                <c:pt idx="998">
                  <c:v>112.6435429452565</c:v>
                </c:pt>
                <c:pt idx="999">
                  <c:v>111.0761363418723</c:v>
                </c:pt>
                <c:pt idx="1000">
                  <c:v>108.6485438741683</c:v>
                </c:pt>
                <c:pt idx="1001">
                  <c:v>105.6423794623508</c:v>
                </c:pt>
                <c:pt idx="1002">
                  <c:v>110.0951950976609</c:v>
                </c:pt>
                <c:pt idx="1003">
                  <c:v>115.5544466712855</c:v>
                </c:pt>
                <c:pt idx="1004">
                  <c:v>115.0991355073071</c:v>
                </c:pt>
                <c:pt idx="1005">
                  <c:v>110.2823240562758</c:v>
                </c:pt>
                <c:pt idx="1006">
                  <c:v>111.7571633541073</c:v>
                </c:pt>
                <c:pt idx="1007">
                  <c:v>115.3302768278751</c:v>
                </c:pt>
                <c:pt idx="1008">
                  <c:v>115.3924473859635</c:v>
                </c:pt>
                <c:pt idx="1009">
                  <c:v>113.0753761008375</c:v>
                </c:pt>
                <c:pt idx="1010">
                  <c:v>115.121341565347</c:v>
                </c:pt>
                <c:pt idx="1011">
                  <c:v>112.271920960253</c:v>
                </c:pt>
                <c:pt idx="1012">
                  <c:v>116.9635637571805</c:v>
                </c:pt>
                <c:pt idx="1013">
                  <c:v>110.3762559864385</c:v>
                </c:pt>
                <c:pt idx="1014">
                  <c:v>115.3102092061105</c:v>
                </c:pt>
                <c:pt idx="1015">
                  <c:v>113.7167407249838</c:v>
                </c:pt>
                <c:pt idx="1016">
                  <c:v>115.2926028888237</c:v>
                </c:pt>
                <c:pt idx="1017">
                  <c:v>113.9175467648388</c:v>
                </c:pt>
                <c:pt idx="1018">
                  <c:v>104.9828816083484</c:v>
                </c:pt>
                <c:pt idx="1019">
                  <c:v>116.1672059041382</c:v>
                </c:pt>
                <c:pt idx="1020">
                  <c:v>116.0340453792886</c:v>
                </c:pt>
                <c:pt idx="1021">
                  <c:v>112.6867699742703</c:v>
                </c:pt>
                <c:pt idx="1022">
                  <c:v>116.0928093047854</c:v>
                </c:pt>
                <c:pt idx="1023">
                  <c:v>115.1914759040965</c:v>
                </c:pt>
                <c:pt idx="1024">
                  <c:v>95.21944686986762</c:v>
                </c:pt>
                <c:pt idx="1025">
                  <c:v>96.94970513133367</c:v>
                </c:pt>
                <c:pt idx="1026">
                  <c:v>94.58715213201241</c:v>
                </c:pt>
                <c:pt idx="1027">
                  <c:v>96.17430008007758</c:v>
                </c:pt>
                <c:pt idx="1028">
                  <c:v>97.34424847305394</c:v>
                </c:pt>
                <c:pt idx="1029">
                  <c:v>97.09086868967466</c:v>
                </c:pt>
                <c:pt idx="1030">
                  <c:v>93.15518035910512</c:v>
                </c:pt>
                <c:pt idx="1031">
                  <c:v>88.44284906439308</c:v>
                </c:pt>
                <c:pt idx="1032">
                  <c:v>96.9933860209023</c:v>
                </c:pt>
                <c:pt idx="1033">
                  <c:v>95.12023723941473</c:v>
                </c:pt>
                <c:pt idx="1034">
                  <c:v>95.09743276675142</c:v>
                </c:pt>
                <c:pt idx="1035">
                  <c:v>94.21597306008561</c:v>
                </c:pt>
                <c:pt idx="1036">
                  <c:v>91.1633713683343</c:v>
                </c:pt>
                <c:pt idx="1037">
                  <c:v>93.53251739953076</c:v>
                </c:pt>
                <c:pt idx="1038">
                  <c:v>96.14301212401138</c:v>
                </c:pt>
                <c:pt idx="1039">
                  <c:v>97.30341637045217</c:v>
                </c:pt>
                <c:pt idx="1040">
                  <c:v>93.40843460365076</c:v>
                </c:pt>
                <c:pt idx="1041">
                  <c:v>96.61927649537656</c:v>
                </c:pt>
                <c:pt idx="1042">
                  <c:v>93.63814502817857</c:v>
                </c:pt>
                <c:pt idx="1043">
                  <c:v>95.2554772994805</c:v>
                </c:pt>
                <c:pt idx="1044">
                  <c:v>94.33710778422762</c:v>
                </c:pt>
                <c:pt idx="1045">
                  <c:v>95.95108346464172</c:v>
                </c:pt>
                <c:pt idx="1046">
                  <c:v>95.72805525438409</c:v>
                </c:pt>
                <c:pt idx="1047">
                  <c:v>96.21071369579007</c:v>
                </c:pt>
                <c:pt idx="1048">
                  <c:v>95.3495020090455</c:v>
                </c:pt>
                <c:pt idx="1049">
                  <c:v>93.00181120894441</c:v>
                </c:pt>
                <c:pt idx="1050">
                  <c:v>95.31121494316087</c:v>
                </c:pt>
                <c:pt idx="1051">
                  <c:v>98.53341760538896</c:v>
                </c:pt>
                <c:pt idx="1052">
                  <c:v>93.03524225554331</c:v>
                </c:pt>
                <c:pt idx="1053">
                  <c:v>96.65858275263605</c:v>
                </c:pt>
                <c:pt idx="1054">
                  <c:v>97.67896898515626</c:v>
                </c:pt>
                <c:pt idx="1055">
                  <c:v>97.36431650026985</c:v>
                </c:pt>
                <c:pt idx="1056">
                  <c:v>95.7523718174438</c:v>
                </c:pt>
                <c:pt idx="1057">
                  <c:v>95.93963151057258</c:v>
                </c:pt>
                <c:pt idx="1058">
                  <c:v>98.91237352926096</c:v>
                </c:pt>
                <c:pt idx="1059">
                  <c:v>98.28072819833331</c:v>
                </c:pt>
                <c:pt idx="1060">
                  <c:v>92.42036113429882</c:v>
                </c:pt>
                <c:pt idx="1061">
                  <c:v>92.15391450193232</c:v>
                </c:pt>
                <c:pt idx="1062">
                  <c:v>94.55186737828168</c:v>
                </c:pt>
                <c:pt idx="1063">
                  <c:v>95.52299280009227</c:v>
                </c:pt>
                <c:pt idx="1064">
                  <c:v>96.34175901540955</c:v>
                </c:pt>
                <c:pt idx="1065">
                  <c:v>96.07043766545463</c:v>
                </c:pt>
                <c:pt idx="1066">
                  <c:v>91.11262993465998</c:v>
                </c:pt>
                <c:pt idx="1067">
                  <c:v>93.52666144896866</c:v>
                </c:pt>
                <c:pt idx="1068">
                  <c:v>92.587909815878</c:v>
                </c:pt>
                <c:pt idx="1069">
                  <c:v>93.8406434813554</c:v>
                </c:pt>
                <c:pt idx="1070">
                  <c:v>94.17608813851207</c:v>
                </c:pt>
                <c:pt idx="1071">
                  <c:v>86.2640215239918</c:v>
                </c:pt>
                <c:pt idx="1072">
                  <c:v>92.42363568203491</c:v>
                </c:pt>
                <c:pt idx="1073">
                  <c:v>93.12694314660421</c:v>
                </c:pt>
                <c:pt idx="1074">
                  <c:v>91.73885314633364</c:v>
                </c:pt>
                <c:pt idx="1075">
                  <c:v>94.50108782061419</c:v>
                </c:pt>
                <c:pt idx="1076">
                  <c:v>91.92692433600098</c:v>
                </c:pt>
                <c:pt idx="1077">
                  <c:v>95.63452267531575</c:v>
                </c:pt>
                <c:pt idx="1078">
                  <c:v>96.65138985117838</c:v>
                </c:pt>
                <c:pt idx="1079">
                  <c:v>97.44518089870981</c:v>
                </c:pt>
                <c:pt idx="1080">
                  <c:v>96.987115123671</c:v>
                </c:pt>
                <c:pt idx="1081">
                  <c:v>95.29747843377436</c:v>
                </c:pt>
                <c:pt idx="1082">
                  <c:v>91.4190398987382</c:v>
                </c:pt>
                <c:pt idx="1083">
                  <c:v>96.39747805813218</c:v>
                </c:pt>
                <c:pt idx="1084">
                  <c:v>97.40287760715348</c:v>
                </c:pt>
                <c:pt idx="1085">
                  <c:v>90.9770485378306</c:v>
                </c:pt>
                <c:pt idx="1086">
                  <c:v>93.52130726499084</c:v>
                </c:pt>
                <c:pt idx="1087">
                  <c:v>94.59860405766371</c:v>
                </c:pt>
                <c:pt idx="1088">
                  <c:v>90.74146129745415</c:v>
                </c:pt>
                <c:pt idx="1089">
                  <c:v>96.90787837924893</c:v>
                </c:pt>
                <c:pt idx="1090">
                  <c:v>95.33884401836063</c:v>
                </c:pt>
                <c:pt idx="1091">
                  <c:v>91.24234198571052</c:v>
                </c:pt>
                <c:pt idx="1092">
                  <c:v>95.99517860958996</c:v>
                </c:pt>
                <c:pt idx="1093">
                  <c:v>96.76476833966628</c:v>
                </c:pt>
                <c:pt idx="1094">
                  <c:v>98.45743521255682</c:v>
                </c:pt>
                <c:pt idx="1095">
                  <c:v>98.0118399085164</c:v>
                </c:pt>
                <c:pt idx="1096">
                  <c:v>93.08631582369038</c:v>
                </c:pt>
                <c:pt idx="1097">
                  <c:v>93.75738685677817</c:v>
                </c:pt>
                <c:pt idx="1098">
                  <c:v>91.87346702974345</c:v>
                </c:pt>
                <c:pt idx="1099">
                  <c:v>94.18136558055151</c:v>
                </c:pt>
                <c:pt idx="1100">
                  <c:v>94.60942049369704</c:v>
                </c:pt>
                <c:pt idx="1101">
                  <c:v>94.19207418767073</c:v>
                </c:pt>
                <c:pt idx="1102">
                  <c:v>94.9277868390989</c:v>
                </c:pt>
                <c:pt idx="1103">
                  <c:v>96.74217473270865</c:v>
                </c:pt>
                <c:pt idx="1104">
                  <c:v>91.26331284791747</c:v>
                </c:pt>
                <c:pt idx="1105">
                  <c:v>92.52742605907296</c:v>
                </c:pt>
                <c:pt idx="1106">
                  <c:v>88.51098155611768</c:v>
                </c:pt>
                <c:pt idx="1107">
                  <c:v>94.07734371715399</c:v>
                </c:pt>
                <c:pt idx="1108">
                  <c:v>96.78363208140711</c:v>
                </c:pt>
                <c:pt idx="1109">
                  <c:v>96.18014300622677</c:v>
                </c:pt>
                <c:pt idx="1110">
                  <c:v>94.89058662138951</c:v>
                </c:pt>
                <c:pt idx="1111">
                  <c:v>93.86707697209872</c:v>
                </c:pt>
                <c:pt idx="1112">
                  <c:v>91.74856291258175</c:v>
                </c:pt>
                <c:pt idx="1113">
                  <c:v>96.25736624221126</c:v>
                </c:pt>
                <c:pt idx="1114">
                  <c:v>95.91857147192216</c:v>
                </c:pt>
                <c:pt idx="1115">
                  <c:v>94.41226404959317</c:v>
                </c:pt>
                <c:pt idx="1116">
                  <c:v>96.8301759898661</c:v>
                </c:pt>
                <c:pt idx="1117">
                  <c:v>95.13675026648754</c:v>
                </c:pt>
                <c:pt idx="1118">
                  <c:v>93.27644677655188</c:v>
                </c:pt>
                <c:pt idx="1119">
                  <c:v>94.62744540616366</c:v>
                </c:pt>
                <c:pt idx="1120">
                  <c:v>97.43542463662547</c:v>
                </c:pt>
                <c:pt idx="1121">
                  <c:v>96.63963895193281</c:v>
                </c:pt>
                <c:pt idx="1122">
                  <c:v>95.56337124126295</c:v>
                </c:pt>
                <c:pt idx="1123">
                  <c:v>97.41781276831397</c:v>
                </c:pt>
                <c:pt idx="1124">
                  <c:v>98.28802348243383</c:v>
                </c:pt>
                <c:pt idx="1125">
                  <c:v>98.29649836318302</c:v>
                </c:pt>
                <c:pt idx="1126">
                  <c:v>98.47582722578066</c:v>
                </c:pt>
                <c:pt idx="1127">
                  <c:v>98.56952713697116</c:v>
                </c:pt>
                <c:pt idx="1128">
                  <c:v>97.99460039452111</c:v>
                </c:pt>
                <c:pt idx="1129">
                  <c:v>95.20203920668128</c:v>
                </c:pt>
                <c:pt idx="1130">
                  <c:v>96.33310311006555</c:v>
                </c:pt>
                <c:pt idx="1131">
                  <c:v>89.79799440873354</c:v>
                </c:pt>
                <c:pt idx="1132">
                  <c:v>96.71528154991264</c:v>
                </c:pt>
                <c:pt idx="1133">
                  <c:v>95.19469994569895</c:v>
                </c:pt>
                <c:pt idx="1134">
                  <c:v>95.6349744220184</c:v>
                </c:pt>
                <c:pt idx="1135">
                  <c:v>92.97029605952788</c:v>
                </c:pt>
                <c:pt idx="1136">
                  <c:v>94.68485433276737</c:v>
                </c:pt>
                <c:pt idx="1137">
                  <c:v>95.9977044827481</c:v>
                </c:pt>
                <c:pt idx="1138">
                  <c:v>95.41918793396894</c:v>
                </c:pt>
                <c:pt idx="1139">
                  <c:v>95.64459539217223</c:v>
                </c:pt>
                <c:pt idx="1140">
                  <c:v>95.32381091243604</c:v>
                </c:pt>
                <c:pt idx="1141">
                  <c:v>83.90152997809643</c:v>
                </c:pt>
                <c:pt idx="1142">
                  <c:v>86.25153083219956</c:v>
                </c:pt>
                <c:pt idx="1143">
                  <c:v>95.27155329870855</c:v>
                </c:pt>
                <c:pt idx="1144">
                  <c:v>94.53782724131008</c:v>
                </c:pt>
                <c:pt idx="1145">
                  <c:v>93.6671800713976</c:v>
                </c:pt>
                <c:pt idx="1146">
                  <c:v>94.76450855792201</c:v>
                </c:pt>
                <c:pt idx="1147">
                  <c:v>94.819072623319</c:v>
                </c:pt>
                <c:pt idx="1148">
                  <c:v>92.91401330556412</c:v>
                </c:pt>
                <c:pt idx="1149">
                  <c:v>92.29451717376533</c:v>
                </c:pt>
                <c:pt idx="1150">
                  <c:v>96.07735315111283</c:v>
                </c:pt>
                <c:pt idx="1151">
                  <c:v>96.38964819255415</c:v>
                </c:pt>
                <c:pt idx="1152">
                  <c:v>96.72935779814078</c:v>
                </c:pt>
                <c:pt idx="1153">
                  <c:v>91.45740917005264</c:v>
                </c:pt>
                <c:pt idx="1154">
                  <c:v>97.29842324447768</c:v>
                </c:pt>
                <c:pt idx="1155">
                  <c:v>96.16695478600178</c:v>
                </c:pt>
                <c:pt idx="1156">
                  <c:v>96.96974319743087</c:v>
                </c:pt>
                <c:pt idx="1157">
                  <c:v>92.830975459358</c:v>
                </c:pt>
                <c:pt idx="1158">
                  <c:v>96.43064085933006</c:v>
                </c:pt>
                <c:pt idx="1159">
                  <c:v>94.23201570152868</c:v>
                </c:pt>
                <c:pt idx="1160">
                  <c:v>92.82195037143121</c:v>
                </c:pt>
                <c:pt idx="1161">
                  <c:v>88.97825156189455</c:v>
                </c:pt>
                <c:pt idx="1162">
                  <c:v>95.8469541471257</c:v>
                </c:pt>
                <c:pt idx="1163">
                  <c:v>95.11663438308915</c:v>
                </c:pt>
                <c:pt idx="1164">
                  <c:v>95.13100928205148</c:v>
                </c:pt>
                <c:pt idx="1165">
                  <c:v>96.8821847295474</c:v>
                </c:pt>
                <c:pt idx="1166">
                  <c:v>94.64360719675248</c:v>
                </c:pt>
                <c:pt idx="1167">
                  <c:v>96.9541100154549</c:v>
                </c:pt>
                <c:pt idx="1168">
                  <c:v>94.73760062170603</c:v>
                </c:pt>
                <c:pt idx="1169">
                  <c:v>92.7464046852359</c:v>
                </c:pt>
                <c:pt idx="1170">
                  <c:v>94.402390299481</c:v>
                </c:pt>
                <c:pt idx="1171">
                  <c:v>96.89389095532671</c:v>
                </c:pt>
                <c:pt idx="1172">
                  <c:v>95.0043241542752</c:v>
                </c:pt>
                <c:pt idx="1173">
                  <c:v>97.53524412118624</c:v>
                </c:pt>
                <c:pt idx="1174">
                  <c:v>94.36614571545785</c:v>
                </c:pt>
                <c:pt idx="1175">
                  <c:v>93.48964963401844</c:v>
                </c:pt>
                <c:pt idx="1176">
                  <c:v>97.75554400880716</c:v>
                </c:pt>
                <c:pt idx="1177">
                  <c:v>97.71302967850247</c:v>
                </c:pt>
                <c:pt idx="1178">
                  <c:v>97.99663729040988</c:v>
                </c:pt>
                <c:pt idx="1179">
                  <c:v>95.28544963837296</c:v>
                </c:pt>
                <c:pt idx="1180">
                  <c:v>95.65120764340547</c:v>
                </c:pt>
                <c:pt idx="1181">
                  <c:v>97.3330244008771</c:v>
                </c:pt>
                <c:pt idx="1182">
                  <c:v>99.66442705888015</c:v>
                </c:pt>
                <c:pt idx="1183">
                  <c:v>96.68017714804488</c:v>
                </c:pt>
                <c:pt idx="1184">
                  <c:v>97.83904542250393</c:v>
                </c:pt>
                <c:pt idx="1185">
                  <c:v>96.17627834977411</c:v>
                </c:pt>
                <c:pt idx="1186">
                  <c:v>96.3151736938412</c:v>
                </c:pt>
                <c:pt idx="1187">
                  <c:v>93.91491054451216</c:v>
                </c:pt>
                <c:pt idx="1188">
                  <c:v>91.61184444848258</c:v>
                </c:pt>
                <c:pt idx="1189">
                  <c:v>91.92449649308267</c:v>
                </c:pt>
                <c:pt idx="1190">
                  <c:v>95.46897139578657</c:v>
                </c:pt>
                <c:pt idx="1191">
                  <c:v>90.13108004983571</c:v>
                </c:pt>
                <c:pt idx="1192">
                  <c:v>95.8639600670671</c:v>
                </c:pt>
                <c:pt idx="1193">
                  <c:v>93.7313521927842</c:v>
                </c:pt>
                <c:pt idx="1194">
                  <c:v>94.29589861411975</c:v>
                </c:pt>
                <c:pt idx="1195">
                  <c:v>90.56560387851101</c:v>
                </c:pt>
                <c:pt idx="1196">
                  <c:v>94.41353011096805</c:v>
                </c:pt>
                <c:pt idx="1197">
                  <c:v>97.3072123885168</c:v>
                </c:pt>
                <c:pt idx="1198">
                  <c:v>96.34438950433463</c:v>
                </c:pt>
                <c:pt idx="1199">
                  <c:v>94.34112509129278</c:v>
                </c:pt>
                <c:pt idx="1200">
                  <c:v>94.2400977810211</c:v>
                </c:pt>
                <c:pt idx="1201">
                  <c:v>95.31479652946656</c:v>
                </c:pt>
                <c:pt idx="1202">
                  <c:v>94.91345401086408</c:v>
                </c:pt>
                <c:pt idx="1203">
                  <c:v>89.78170555351072</c:v>
                </c:pt>
                <c:pt idx="1204">
                  <c:v>91.77504621366401</c:v>
                </c:pt>
                <c:pt idx="1205">
                  <c:v>88.70328000637796</c:v>
                </c:pt>
                <c:pt idx="1206">
                  <c:v>87.172807843375</c:v>
                </c:pt>
                <c:pt idx="1207">
                  <c:v>94.04551585642139</c:v>
                </c:pt>
                <c:pt idx="1208">
                  <c:v>93.58242623418384</c:v>
                </c:pt>
                <c:pt idx="1209">
                  <c:v>96.25587214537852</c:v>
                </c:pt>
                <c:pt idx="1210">
                  <c:v>94.46820769255531</c:v>
                </c:pt>
                <c:pt idx="1211">
                  <c:v>94.71421959052877</c:v>
                </c:pt>
                <c:pt idx="1212">
                  <c:v>96.01528923854853</c:v>
                </c:pt>
                <c:pt idx="1213">
                  <c:v>95.01863132018434</c:v>
                </c:pt>
                <c:pt idx="1214">
                  <c:v>94.51626668634374</c:v>
                </c:pt>
                <c:pt idx="1215">
                  <c:v>92.38085773175034</c:v>
                </c:pt>
                <c:pt idx="1216">
                  <c:v>90.68347855570561</c:v>
                </c:pt>
                <c:pt idx="1217">
                  <c:v>97.1601015544931</c:v>
                </c:pt>
                <c:pt idx="1218">
                  <c:v>98.77416682714177</c:v>
                </c:pt>
                <c:pt idx="1219">
                  <c:v>93.21947552529175</c:v>
                </c:pt>
                <c:pt idx="1220">
                  <c:v>95.69241967881538</c:v>
                </c:pt>
                <c:pt idx="1221">
                  <c:v>81.56815643412535</c:v>
                </c:pt>
                <c:pt idx="1222">
                  <c:v>94.53755434049833</c:v>
                </c:pt>
                <c:pt idx="1223">
                  <c:v>95.24182710902536</c:v>
                </c:pt>
                <c:pt idx="1224">
                  <c:v>89.82285029719277</c:v>
                </c:pt>
                <c:pt idx="1225">
                  <c:v>93.2042684192642</c:v>
                </c:pt>
                <c:pt idx="1226">
                  <c:v>96.14623231928803</c:v>
                </c:pt>
                <c:pt idx="1227">
                  <c:v>94.60597506062257</c:v>
                </c:pt>
                <c:pt idx="1228">
                  <c:v>94.78148247039877</c:v>
                </c:pt>
                <c:pt idx="1229">
                  <c:v>93.76730816382909</c:v>
                </c:pt>
                <c:pt idx="1230">
                  <c:v>94.50215437575392</c:v>
                </c:pt>
                <c:pt idx="1231">
                  <c:v>93.46723126106938</c:v>
                </c:pt>
                <c:pt idx="1232">
                  <c:v>89.60953044445604</c:v>
                </c:pt>
                <c:pt idx="1233">
                  <c:v>96.16197144783969</c:v>
                </c:pt>
                <c:pt idx="1234">
                  <c:v>93.5358671916516</c:v>
                </c:pt>
                <c:pt idx="1235">
                  <c:v>95.86338508558306</c:v>
                </c:pt>
                <c:pt idx="1236">
                  <c:v>93.65695953348401</c:v>
                </c:pt>
                <c:pt idx="1237">
                  <c:v>95.31871397554991</c:v>
                </c:pt>
                <c:pt idx="1238">
                  <c:v>86.67835572599276</c:v>
                </c:pt>
                <c:pt idx="1239">
                  <c:v>95.9452954935057</c:v>
                </c:pt>
                <c:pt idx="1240">
                  <c:v>95.5245885887672</c:v>
                </c:pt>
                <c:pt idx="1241">
                  <c:v>93.6152336915555</c:v>
                </c:pt>
                <c:pt idx="1242">
                  <c:v>91.17797330032366</c:v>
                </c:pt>
                <c:pt idx="1243">
                  <c:v>93.9898566888457</c:v>
                </c:pt>
                <c:pt idx="1244">
                  <c:v>96.67271341480193</c:v>
                </c:pt>
                <c:pt idx="1245">
                  <c:v>94.72762488687642</c:v>
                </c:pt>
                <c:pt idx="1246">
                  <c:v>93.22536403756673</c:v>
                </c:pt>
                <c:pt idx="1247">
                  <c:v>94.12377576684926</c:v>
                </c:pt>
                <c:pt idx="1248">
                  <c:v>96.2042734417748</c:v>
                </c:pt>
                <c:pt idx="1249">
                  <c:v>94.78854683421011</c:v>
                </c:pt>
                <c:pt idx="1250">
                  <c:v>94.82666610759073</c:v>
                </c:pt>
                <c:pt idx="1251">
                  <c:v>92.47201116299939</c:v>
                </c:pt>
                <c:pt idx="1252">
                  <c:v>94.12159310152049</c:v>
                </c:pt>
                <c:pt idx="1253">
                  <c:v>95.7026637718204</c:v>
                </c:pt>
                <c:pt idx="1254">
                  <c:v>98.1666305096425</c:v>
                </c:pt>
                <c:pt idx="1255">
                  <c:v>96.05131317420178</c:v>
                </c:pt>
                <c:pt idx="1256">
                  <c:v>98.24385019427016</c:v>
                </c:pt>
                <c:pt idx="1257">
                  <c:v>93.72100098667191</c:v>
                </c:pt>
                <c:pt idx="1258">
                  <c:v>96.37782645781523</c:v>
                </c:pt>
                <c:pt idx="1259">
                  <c:v>98.26142131774581</c:v>
                </c:pt>
                <c:pt idx="1260">
                  <c:v>96.38952572485861</c:v>
                </c:pt>
                <c:pt idx="1261">
                  <c:v>96.48603308527364</c:v>
                </c:pt>
                <c:pt idx="1262">
                  <c:v>90.72877426223417</c:v>
                </c:pt>
                <c:pt idx="1263">
                  <c:v>96.85836134597177</c:v>
                </c:pt>
                <c:pt idx="1264">
                  <c:v>95.69736766498954</c:v>
                </c:pt>
                <c:pt idx="1265">
                  <c:v>89.0145726848023</c:v>
                </c:pt>
                <c:pt idx="1266">
                  <c:v>85.9490540447687</c:v>
                </c:pt>
                <c:pt idx="1267">
                  <c:v>92.69133612283024</c:v>
                </c:pt>
                <c:pt idx="1268">
                  <c:v>93.95230478096893</c:v>
                </c:pt>
                <c:pt idx="1269">
                  <c:v>96.19306131455313</c:v>
                </c:pt>
                <c:pt idx="1270">
                  <c:v>94.79987772634204</c:v>
                </c:pt>
                <c:pt idx="1271">
                  <c:v>94.06543176336611</c:v>
                </c:pt>
                <c:pt idx="1272">
                  <c:v>95.28221922405086</c:v>
                </c:pt>
                <c:pt idx="1273">
                  <c:v>97.88963894567843</c:v>
                </c:pt>
                <c:pt idx="1274">
                  <c:v>92.84095026064916</c:v>
                </c:pt>
                <c:pt idx="1275">
                  <c:v>95.76879297061761</c:v>
                </c:pt>
                <c:pt idx="1276">
                  <c:v>93.93081976563507</c:v>
                </c:pt>
                <c:pt idx="1277">
                  <c:v>87.52561186736321</c:v>
                </c:pt>
                <c:pt idx="1278">
                  <c:v>93.78755867100802</c:v>
                </c:pt>
                <c:pt idx="1279">
                  <c:v>90.98580405533651</c:v>
                </c:pt>
                <c:pt idx="1280">
                  <c:v>87.69583295376586</c:v>
                </c:pt>
                <c:pt idx="1281">
                  <c:v>97.26926931646169</c:v>
                </c:pt>
                <c:pt idx="1282">
                  <c:v>97.2929203450012</c:v>
                </c:pt>
                <c:pt idx="1283">
                  <c:v>98.53054870332312</c:v>
                </c:pt>
                <c:pt idx="1284">
                  <c:v>98.40843569559575</c:v>
                </c:pt>
                <c:pt idx="1285">
                  <c:v>97.16914767779464</c:v>
                </c:pt>
                <c:pt idx="1286">
                  <c:v>94.16319439773139</c:v>
                </c:pt>
                <c:pt idx="1287">
                  <c:v>95.92779533882522</c:v>
                </c:pt>
                <c:pt idx="1288">
                  <c:v>90.49253913174127</c:v>
                </c:pt>
                <c:pt idx="1289">
                  <c:v>93.26849822073741</c:v>
                </c:pt>
                <c:pt idx="1290">
                  <c:v>95.6284274381586</c:v>
                </c:pt>
                <c:pt idx="1291">
                  <c:v>88.19420302395687</c:v>
                </c:pt>
                <c:pt idx="1292">
                  <c:v>93.98704729030478</c:v>
                </c:pt>
                <c:pt idx="1293">
                  <c:v>92.6002091699448</c:v>
                </c:pt>
                <c:pt idx="1294">
                  <c:v>95.59708604094205</c:v>
                </c:pt>
                <c:pt idx="1295">
                  <c:v>95.62796240894171</c:v>
                </c:pt>
                <c:pt idx="1296">
                  <c:v>97.59678269862745</c:v>
                </c:pt>
                <c:pt idx="1297">
                  <c:v>97.8028870985104</c:v>
                </c:pt>
                <c:pt idx="1298">
                  <c:v>96.46052791237387</c:v>
                </c:pt>
                <c:pt idx="1299">
                  <c:v>96.00304477001464</c:v>
                </c:pt>
                <c:pt idx="1300">
                  <c:v>93.50401705332928</c:v>
                </c:pt>
                <c:pt idx="1301">
                  <c:v>91.65159260695962</c:v>
                </c:pt>
                <c:pt idx="1302">
                  <c:v>92.29099803704429</c:v>
                </c:pt>
                <c:pt idx="1303">
                  <c:v>89.55687941357614</c:v>
                </c:pt>
                <c:pt idx="1304">
                  <c:v>92.71774880175958</c:v>
                </c:pt>
                <c:pt idx="1305">
                  <c:v>97.7527608006685</c:v>
                </c:pt>
                <c:pt idx="1306">
                  <c:v>96.19660582685778</c:v>
                </c:pt>
                <c:pt idx="1307">
                  <c:v>96.64585347523174</c:v>
                </c:pt>
                <c:pt idx="1308">
                  <c:v>90.30806318974197</c:v>
                </c:pt>
                <c:pt idx="1309">
                  <c:v>94.34054274395959</c:v>
                </c:pt>
                <c:pt idx="1310">
                  <c:v>91.70056785658372</c:v>
                </c:pt>
                <c:pt idx="1311">
                  <c:v>94.02970771870372</c:v>
                </c:pt>
                <c:pt idx="1312">
                  <c:v>91.10443509927607</c:v>
                </c:pt>
                <c:pt idx="1313">
                  <c:v>94.8874350164272</c:v>
                </c:pt>
                <c:pt idx="1314">
                  <c:v>97.58482166700012</c:v>
                </c:pt>
                <c:pt idx="1315">
                  <c:v>91.35445907928458</c:v>
                </c:pt>
                <c:pt idx="1316">
                  <c:v>91.4194440811079</c:v>
                </c:pt>
                <c:pt idx="1317">
                  <c:v>94.28779896397034</c:v>
                </c:pt>
                <c:pt idx="1318">
                  <c:v>94.50939438361158</c:v>
                </c:pt>
                <c:pt idx="1319">
                  <c:v>96.57367954017855</c:v>
                </c:pt>
                <c:pt idx="1320">
                  <c:v>95.052986605424</c:v>
                </c:pt>
                <c:pt idx="1321">
                  <c:v>95.78260838027181</c:v>
                </c:pt>
                <c:pt idx="1322">
                  <c:v>96.4775281148888</c:v>
                </c:pt>
                <c:pt idx="1323">
                  <c:v>98.40110357187698</c:v>
                </c:pt>
                <c:pt idx="1324">
                  <c:v>97.34531228668089</c:v>
                </c:pt>
                <c:pt idx="1325">
                  <c:v>99.0730993299453</c:v>
                </c:pt>
                <c:pt idx="1326">
                  <c:v>97.42564764198134</c:v>
                </c:pt>
                <c:pt idx="1327">
                  <c:v>93.03136368751924</c:v>
                </c:pt>
                <c:pt idx="1328">
                  <c:v>89.70408091004485</c:v>
                </c:pt>
                <c:pt idx="1329">
                  <c:v>97.07595954455725</c:v>
                </c:pt>
                <c:pt idx="1330">
                  <c:v>96.94624822758268</c:v>
                </c:pt>
                <c:pt idx="1331">
                  <c:v>95.31447458343135</c:v>
                </c:pt>
                <c:pt idx="1332">
                  <c:v>90.4054245820797</c:v>
                </c:pt>
                <c:pt idx="1333">
                  <c:v>91.31219806542556</c:v>
                </c:pt>
                <c:pt idx="1334">
                  <c:v>95.35298034297074</c:v>
                </c:pt>
                <c:pt idx="1335">
                  <c:v>95.76141972865542</c:v>
                </c:pt>
                <c:pt idx="1336">
                  <c:v>96.6055501668378</c:v>
                </c:pt>
                <c:pt idx="1337">
                  <c:v>94.12450835288973</c:v>
                </c:pt>
                <c:pt idx="1338">
                  <c:v>94.78709840858187</c:v>
                </c:pt>
                <c:pt idx="1339">
                  <c:v>94.54986039635388</c:v>
                </c:pt>
                <c:pt idx="1340">
                  <c:v>95.05774055465756</c:v>
                </c:pt>
                <c:pt idx="1341">
                  <c:v>89.0991610881529</c:v>
                </c:pt>
                <c:pt idx="1342">
                  <c:v>90.26517151882435</c:v>
                </c:pt>
                <c:pt idx="1343">
                  <c:v>97.18598433383154</c:v>
                </c:pt>
                <c:pt idx="1344">
                  <c:v>95.69384790456321</c:v>
                </c:pt>
                <c:pt idx="1345">
                  <c:v>98.21346884069959</c:v>
                </c:pt>
                <c:pt idx="1346">
                  <c:v>95.87849607046363</c:v>
                </c:pt>
                <c:pt idx="1347">
                  <c:v>95.61470903062201</c:v>
                </c:pt>
                <c:pt idx="1348">
                  <c:v>95.25000408719398</c:v>
                </c:pt>
                <c:pt idx="1349">
                  <c:v>97.32690008833371</c:v>
                </c:pt>
                <c:pt idx="1350">
                  <c:v>96.58618174760838</c:v>
                </c:pt>
                <c:pt idx="1351">
                  <c:v>96.06246447615515</c:v>
                </c:pt>
                <c:pt idx="1352">
                  <c:v>90.76734271930917</c:v>
                </c:pt>
                <c:pt idx="1353">
                  <c:v>92.79209160088311</c:v>
                </c:pt>
                <c:pt idx="1354">
                  <c:v>94.78103124287341</c:v>
                </c:pt>
                <c:pt idx="1355">
                  <c:v>95.09912262389474</c:v>
                </c:pt>
                <c:pt idx="1356">
                  <c:v>95.25500244089351</c:v>
                </c:pt>
                <c:pt idx="1357">
                  <c:v>95.3838660579347</c:v>
                </c:pt>
                <c:pt idx="1358">
                  <c:v>95.94047134141931</c:v>
                </c:pt>
                <c:pt idx="1359">
                  <c:v>95.1762373332021</c:v>
                </c:pt>
                <c:pt idx="1360">
                  <c:v>91.98146648786678</c:v>
                </c:pt>
                <c:pt idx="1361">
                  <c:v>95.51759142785444</c:v>
                </c:pt>
                <c:pt idx="1362">
                  <c:v>94.64075393228698</c:v>
                </c:pt>
                <c:pt idx="1363">
                  <c:v>87.71049419401052</c:v>
                </c:pt>
                <c:pt idx="1364">
                  <c:v>91.4177426218723</c:v>
                </c:pt>
                <c:pt idx="1365">
                  <c:v>96.54888321695252</c:v>
                </c:pt>
                <c:pt idx="1366">
                  <c:v>94.27335035798104</c:v>
                </c:pt>
                <c:pt idx="1367">
                  <c:v>96.98583330541821</c:v>
                </c:pt>
                <c:pt idx="1368">
                  <c:v>97.18353970131582</c:v>
                </c:pt>
                <c:pt idx="1369">
                  <c:v>98.50351768243321</c:v>
                </c:pt>
                <c:pt idx="1370">
                  <c:v>97.31889126637476</c:v>
                </c:pt>
                <c:pt idx="1371">
                  <c:v>95.01608894400726</c:v>
                </c:pt>
                <c:pt idx="1372">
                  <c:v>96.1234635130638</c:v>
                </c:pt>
                <c:pt idx="1373">
                  <c:v>93.55185310879791</c:v>
                </c:pt>
                <c:pt idx="1374">
                  <c:v>94.54238595641364</c:v>
                </c:pt>
                <c:pt idx="1375">
                  <c:v>94.67369691008633</c:v>
                </c:pt>
                <c:pt idx="1376">
                  <c:v>97.46951824944062</c:v>
                </c:pt>
                <c:pt idx="1377">
                  <c:v>95.62385674811045</c:v>
                </c:pt>
                <c:pt idx="1378">
                  <c:v>97.76131963860848</c:v>
                </c:pt>
                <c:pt idx="1379">
                  <c:v>95.96275032884787</c:v>
                </c:pt>
                <c:pt idx="1380">
                  <c:v>97.6076113290759</c:v>
                </c:pt>
                <c:pt idx="1381">
                  <c:v>96.41368052175198</c:v>
                </c:pt>
                <c:pt idx="1382">
                  <c:v>91.46666682681238</c:v>
                </c:pt>
                <c:pt idx="1383">
                  <c:v>90.28348280181014</c:v>
                </c:pt>
                <c:pt idx="1384">
                  <c:v>94.77263066351854</c:v>
                </c:pt>
                <c:pt idx="1385">
                  <c:v>97.43733308722683</c:v>
                </c:pt>
                <c:pt idx="1386">
                  <c:v>94.79040598871827</c:v>
                </c:pt>
                <c:pt idx="1387">
                  <c:v>94.92280510973255</c:v>
                </c:pt>
                <c:pt idx="1388">
                  <c:v>94.37343442977381</c:v>
                </c:pt>
                <c:pt idx="1389">
                  <c:v>97.95880303651508</c:v>
                </c:pt>
                <c:pt idx="1390">
                  <c:v>95.94179031273697</c:v>
                </c:pt>
                <c:pt idx="1391">
                  <c:v>97.10732191436462</c:v>
                </c:pt>
                <c:pt idx="1392">
                  <c:v>93.9606002783965</c:v>
                </c:pt>
                <c:pt idx="1393">
                  <c:v>94.83218956044199</c:v>
                </c:pt>
                <c:pt idx="1394">
                  <c:v>90.19899239501248</c:v>
                </c:pt>
                <c:pt idx="1395">
                  <c:v>92.40029784879061</c:v>
                </c:pt>
                <c:pt idx="1396">
                  <c:v>91.51799434805907</c:v>
                </c:pt>
                <c:pt idx="1397">
                  <c:v>95.1241943933751</c:v>
                </c:pt>
                <c:pt idx="1398">
                  <c:v>93.81520372486822</c:v>
                </c:pt>
                <c:pt idx="1399">
                  <c:v>95.96551758483323</c:v>
                </c:pt>
                <c:pt idx="1400">
                  <c:v>90.68952139424723</c:v>
                </c:pt>
                <c:pt idx="1401">
                  <c:v>89.65129569602995</c:v>
                </c:pt>
                <c:pt idx="1402">
                  <c:v>95.40108042241435</c:v>
                </c:pt>
                <c:pt idx="1403">
                  <c:v>95.84250300137223</c:v>
                </c:pt>
                <c:pt idx="1404">
                  <c:v>92.69760912996225</c:v>
                </c:pt>
                <c:pt idx="1405">
                  <c:v>93.90232596961362</c:v>
                </c:pt>
                <c:pt idx="1406">
                  <c:v>96.35916464696393</c:v>
                </c:pt>
                <c:pt idx="1407">
                  <c:v>94.94618413534348</c:v>
                </c:pt>
                <c:pt idx="1408">
                  <c:v>93.62916572343569</c:v>
                </c:pt>
                <c:pt idx="1409">
                  <c:v>92.38154918492638</c:v>
                </c:pt>
                <c:pt idx="1410">
                  <c:v>95.81771701018202</c:v>
                </c:pt>
                <c:pt idx="1411">
                  <c:v>91.706833214176</c:v>
                </c:pt>
                <c:pt idx="1412">
                  <c:v>95.1011566706991</c:v>
                </c:pt>
                <c:pt idx="1413">
                  <c:v>93.08005544074092</c:v>
                </c:pt>
                <c:pt idx="1414">
                  <c:v>96.59645326271976</c:v>
                </c:pt>
                <c:pt idx="1415">
                  <c:v>97.97106020984925</c:v>
                </c:pt>
                <c:pt idx="1416">
                  <c:v>99.14131430147367</c:v>
                </c:pt>
                <c:pt idx="1417">
                  <c:v>98.09098596701228</c:v>
                </c:pt>
                <c:pt idx="1418">
                  <c:v>98.89627956995656</c:v>
                </c:pt>
                <c:pt idx="1419">
                  <c:v>97.17876000979454</c:v>
                </c:pt>
                <c:pt idx="1420">
                  <c:v>97.39836862254319</c:v>
                </c:pt>
                <c:pt idx="1421">
                  <c:v>95.37505209007297</c:v>
                </c:pt>
                <c:pt idx="1422">
                  <c:v>94.95285277193565</c:v>
                </c:pt>
                <c:pt idx="1423">
                  <c:v>96.8355083731926</c:v>
                </c:pt>
                <c:pt idx="1424">
                  <c:v>97.44613271583088</c:v>
                </c:pt>
                <c:pt idx="1425">
                  <c:v>97.17062735542866</c:v>
                </c:pt>
                <c:pt idx="1426">
                  <c:v>93.8396668149464</c:v>
                </c:pt>
                <c:pt idx="1427">
                  <c:v>94.7862268217308</c:v>
                </c:pt>
                <c:pt idx="1428">
                  <c:v>86.3431221540322</c:v>
                </c:pt>
                <c:pt idx="1429">
                  <c:v>97.52628058644501</c:v>
                </c:pt>
                <c:pt idx="1430">
                  <c:v>97.0453244903378</c:v>
                </c:pt>
                <c:pt idx="1431">
                  <c:v>94.19519108671628</c:v>
                </c:pt>
                <c:pt idx="1432">
                  <c:v>95.14869176049048</c:v>
                </c:pt>
                <c:pt idx="1433">
                  <c:v>93.86352024438653</c:v>
                </c:pt>
                <c:pt idx="1434">
                  <c:v>93.55985316589438</c:v>
                </c:pt>
                <c:pt idx="1435">
                  <c:v>95.7669079468493</c:v>
                </c:pt>
                <c:pt idx="1436">
                  <c:v>89.58605126677166</c:v>
                </c:pt>
                <c:pt idx="1437">
                  <c:v>88.15181055806482</c:v>
                </c:pt>
                <c:pt idx="1438">
                  <c:v>97.83299846245797</c:v>
                </c:pt>
                <c:pt idx="1439">
                  <c:v>96.72304123664372</c:v>
                </c:pt>
                <c:pt idx="1440">
                  <c:v>97.32657176005691</c:v>
                </c:pt>
                <c:pt idx="1441">
                  <c:v>97.73488718338058</c:v>
                </c:pt>
                <c:pt idx="1442">
                  <c:v>96.59355424767626</c:v>
                </c:pt>
                <c:pt idx="1443">
                  <c:v>95.77164797420323</c:v>
                </c:pt>
                <c:pt idx="1444">
                  <c:v>95.00324677707684</c:v>
                </c:pt>
                <c:pt idx="1445">
                  <c:v>98.33855172268504</c:v>
                </c:pt>
                <c:pt idx="1446">
                  <c:v>99.19103637859627</c:v>
                </c:pt>
                <c:pt idx="1447">
                  <c:v>92.51275090186978</c:v>
                </c:pt>
                <c:pt idx="1448">
                  <c:v>93.43135750478781</c:v>
                </c:pt>
                <c:pt idx="1449">
                  <c:v>94.98133087304575</c:v>
                </c:pt>
                <c:pt idx="1450">
                  <c:v>92.1616070025993</c:v>
                </c:pt>
                <c:pt idx="1451">
                  <c:v>94.2271243785222</c:v>
                </c:pt>
                <c:pt idx="1452">
                  <c:v>95.14747755142874</c:v>
                </c:pt>
                <c:pt idx="1453">
                  <c:v>93.26482782934876</c:v>
                </c:pt>
                <c:pt idx="1454">
                  <c:v>98.53416785136417</c:v>
                </c:pt>
                <c:pt idx="1455">
                  <c:v>96.49103392017696</c:v>
                </c:pt>
                <c:pt idx="1456">
                  <c:v>92.06639396603484</c:v>
                </c:pt>
                <c:pt idx="1457">
                  <c:v>94.60897378128848</c:v>
                </c:pt>
                <c:pt idx="1458">
                  <c:v>93.1360598483389</c:v>
                </c:pt>
                <c:pt idx="1459">
                  <c:v>98.46991776521397</c:v>
                </c:pt>
                <c:pt idx="1460">
                  <c:v>99.18644534245222</c:v>
                </c:pt>
                <c:pt idx="1461">
                  <c:v>98.03438480275591</c:v>
                </c:pt>
                <c:pt idx="1462">
                  <c:v>95.03049336250828</c:v>
                </c:pt>
                <c:pt idx="1463">
                  <c:v>95.37699523315123</c:v>
                </c:pt>
                <c:pt idx="1464">
                  <c:v>95.92281053443776</c:v>
                </c:pt>
                <c:pt idx="1465">
                  <c:v>95.08578950744361</c:v>
                </c:pt>
                <c:pt idx="1466">
                  <c:v>89.72200073373314</c:v>
                </c:pt>
                <c:pt idx="1467">
                  <c:v>96.23920546072352</c:v>
                </c:pt>
                <c:pt idx="1468">
                  <c:v>97.73113250015703</c:v>
                </c:pt>
                <c:pt idx="1469">
                  <c:v>96.46338859437847</c:v>
                </c:pt>
                <c:pt idx="1470">
                  <c:v>93.42186457139433</c:v>
                </c:pt>
                <c:pt idx="1471">
                  <c:v>87.06657694495462</c:v>
                </c:pt>
                <c:pt idx="1472">
                  <c:v>96.86438651365972</c:v>
                </c:pt>
                <c:pt idx="1473">
                  <c:v>95.48971831698881</c:v>
                </c:pt>
                <c:pt idx="1474">
                  <c:v>100.2085909458006</c:v>
                </c:pt>
                <c:pt idx="1475">
                  <c:v>98.59847856081285</c:v>
                </c:pt>
                <c:pt idx="1476">
                  <c:v>97.09061049678665</c:v>
                </c:pt>
                <c:pt idx="1477">
                  <c:v>98.35325714113384</c:v>
                </c:pt>
                <c:pt idx="1478">
                  <c:v>98.83649690438601</c:v>
                </c:pt>
                <c:pt idx="1479">
                  <c:v>99.22152757436473</c:v>
                </c:pt>
                <c:pt idx="1480">
                  <c:v>96.59178359441813</c:v>
                </c:pt>
                <c:pt idx="1481">
                  <c:v>96.59191700282858</c:v>
                </c:pt>
                <c:pt idx="1482">
                  <c:v>96.25834515895234</c:v>
                </c:pt>
                <c:pt idx="1483">
                  <c:v>95.39690070766551</c:v>
                </c:pt>
                <c:pt idx="1484">
                  <c:v>92.48789938998574</c:v>
                </c:pt>
                <c:pt idx="1485">
                  <c:v>95.85566501750868</c:v>
                </c:pt>
                <c:pt idx="1486">
                  <c:v>95.65400957549505</c:v>
                </c:pt>
                <c:pt idx="1487">
                  <c:v>94.9494339472208</c:v>
                </c:pt>
                <c:pt idx="1488">
                  <c:v>92.7461067580233</c:v>
                </c:pt>
                <c:pt idx="1489">
                  <c:v>96.67067843616357</c:v>
                </c:pt>
                <c:pt idx="1490">
                  <c:v>97.78656022318404</c:v>
                </c:pt>
                <c:pt idx="1491">
                  <c:v>95.65536710893657</c:v>
                </c:pt>
                <c:pt idx="1492">
                  <c:v>99.0289669297724</c:v>
                </c:pt>
                <c:pt idx="1493">
                  <c:v>96.90959078349495</c:v>
                </c:pt>
                <c:pt idx="1494">
                  <c:v>97.43249924909166</c:v>
                </c:pt>
                <c:pt idx="1495">
                  <c:v>95.48194213831971</c:v>
                </c:pt>
                <c:pt idx="1496">
                  <c:v>96.04289829478888</c:v>
                </c:pt>
                <c:pt idx="1497">
                  <c:v>92.77498975032054</c:v>
                </c:pt>
                <c:pt idx="1498">
                  <c:v>93.69687448508442</c:v>
                </c:pt>
                <c:pt idx="1499">
                  <c:v>90.99986028297544</c:v>
                </c:pt>
                <c:pt idx="1500">
                  <c:v>99.25566710500905</c:v>
                </c:pt>
                <c:pt idx="1501">
                  <c:v>99.02128861836024</c:v>
                </c:pt>
                <c:pt idx="1502">
                  <c:v>94.0034529496711</c:v>
                </c:pt>
                <c:pt idx="1503">
                  <c:v>95.59567764545652</c:v>
                </c:pt>
                <c:pt idx="1504">
                  <c:v>96.38409352842409</c:v>
                </c:pt>
                <c:pt idx="1505">
                  <c:v>90.62599809232844</c:v>
                </c:pt>
                <c:pt idx="1506">
                  <c:v>96.48220169702315</c:v>
                </c:pt>
                <c:pt idx="1507">
                  <c:v>98.2248391895739</c:v>
                </c:pt>
                <c:pt idx="1508">
                  <c:v>93.8629828150752</c:v>
                </c:pt>
                <c:pt idx="1509">
                  <c:v>96.11233448440636</c:v>
                </c:pt>
                <c:pt idx="1510">
                  <c:v>95.85468876795984</c:v>
                </c:pt>
                <c:pt idx="1511">
                  <c:v>95.57140698684661</c:v>
                </c:pt>
                <c:pt idx="1512">
                  <c:v>93.48139443089168</c:v>
                </c:pt>
                <c:pt idx="1513">
                  <c:v>93.69045275341087</c:v>
                </c:pt>
                <c:pt idx="1514">
                  <c:v>97.2783515460027</c:v>
                </c:pt>
                <c:pt idx="1515">
                  <c:v>97.03232077766039</c:v>
                </c:pt>
                <c:pt idx="1516">
                  <c:v>95.38142904803876</c:v>
                </c:pt>
                <c:pt idx="1517">
                  <c:v>96.39305847870238</c:v>
                </c:pt>
                <c:pt idx="1518">
                  <c:v>94.98614270491954</c:v>
                </c:pt>
                <c:pt idx="1519">
                  <c:v>97.21059641629388</c:v>
                </c:pt>
                <c:pt idx="1520">
                  <c:v>95.27925239573328</c:v>
                </c:pt>
                <c:pt idx="1521">
                  <c:v>93.1116605490362</c:v>
                </c:pt>
                <c:pt idx="1522">
                  <c:v>96.4394334940668</c:v>
                </c:pt>
                <c:pt idx="1523">
                  <c:v>97.51421432347528</c:v>
                </c:pt>
                <c:pt idx="1524">
                  <c:v>94.86856225513293</c:v>
                </c:pt>
                <c:pt idx="1525">
                  <c:v>96.22609616422251</c:v>
                </c:pt>
                <c:pt idx="1526">
                  <c:v>99.14442170521208</c:v>
                </c:pt>
                <c:pt idx="1527">
                  <c:v>95.44332166953884</c:v>
                </c:pt>
                <c:pt idx="1528">
                  <c:v>96.62339832888608</c:v>
                </c:pt>
                <c:pt idx="1529">
                  <c:v>96.56598225264757</c:v>
                </c:pt>
                <c:pt idx="1530">
                  <c:v>98.71749340593498</c:v>
                </c:pt>
                <c:pt idx="1531">
                  <c:v>92.38785485946131</c:v>
                </c:pt>
                <c:pt idx="1532">
                  <c:v>90.54627693182098</c:v>
                </c:pt>
                <c:pt idx="1533">
                  <c:v>93.87837507645607</c:v>
                </c:pt>
                <c:pt idx="1534">
                  <c:v>96.0966236035181</c:v>
                </c:pt>
                <c:pt idx="1535">
                  <c:v>96.86367767143845</c:v>
                </c:pt>
                <c:pt idx="1536">
                  <c:v>100.0922474963716</c:v>
                </c:pt>
                <c:pt idx="1537">
                  <c:v>99.14515930879865</c:v>
                </c:pt>
                <c:pt idx="1538">
                  <c:v>91.77126353456441</c:v>
                </c:pt>
                <c:pt idx="1539">
                  <c:v>96.99185116274475</c:v>
                </c:pt>
                <c:pt idx="1540">
                  <c:v>100.0050703077224</c:v>
                </c:pt>
                <c:pt idx="1541">
                  <c:v>99.06662948806477</c:v>
                </c:pt>
                <c:pt idx="1542">
                  <c:v>95.58964961915417</c:v>
                </c:pt>
                <c:pt idx="1543">
                  <c:v>98.54996882844263</c:v>
                </c:pt>
                <c:pt idx="1544">
                  <c:v>99.45569587858817</c:v>
                </c:pt>
                <c:pt idx="1545">
                  <c:v>100.3762315575555</c:v>
                </c:pt>
                <c:pt idx="1546">
                  <c:v>99.40147804232903</c:v>
                </c:pt>
                <c:pt idx="1547">
                  <c:v>94.61065599934067</c:v>
                </c:pt>
                <c:pt idx="1548">
                  <c:v>99.29520373482823</c:v>
                </c:pt>
                <c:pt idx="1549">
                  <c:v>100.7913140760508</c:v>
                </c:pt>
                <c:pt idx="1550">
                  <c:v>101.2599659723726</c:v>
                </c:pt>
                <c:pt idx="1551">
                  <c:v>100.7882978126822</c:v>
                </c:pt>
                <c:pt idx="1552">
                  <c:v>99.41886757427302</c:v>
                </c:pt>
                <c:pt idx="1553">
                  <c:v>99.08720145701266</c:v>
                </c:pt>
                <c:pt idx="1554">
                  <c:v>99.16828367624603</c:v>
                </c:pt>
                <c:pt idx="1555">
                  <c:v>102.088676760846</c:v>
                </c:pt>
                <c:pt idx="1556">
                  <c:v>100.2216356963103</c:v>
                </c:pt>
                <c:pt idx="1557">
                  <c:v>89.55693317202717</c:v>
                </c:pt>
                <c:pt idx="1558">
                  <c:v>98.37647937882281</c:v>
                </c:pt>
                <c:pt idx="1559">
                  <c:v>100.1431404712439</c:v>
                </c:pt>
                <c:pt idx="1560">
                  <c:v>98.21326882278142</c:v>
                </c:pt>
                <c:pt idx="1561">
                  <c:v>95.51848814141599</c:v>
                </c:pt>
                <c:pt idx="1562">
                  <c:v>99.53258021634895</c:v>
                </c:pt>
                <c:pt idx="1563">
                  <c:v>97.74069003797552</c:v>
                </c:pt>
                <c:pt idx="1564">
                  <c:v>99.63511429225298</c:v>
                </c:pt>
                <c:pt idx="1565">
                  <c:v>98.11548165733971</c:v>
                </c:pt>
                <c:pt idx="1566">
                  <c:v>98.88981116564942</c:v>
                </c:pt>
                <c:pt idx="1567">
                  <c:v>96.44645291773138</c:v>
                </c:pt>
                <c:pt idx="1568">
                  <c:v>92.7415861831036</c:v>
                </c:pt>
                <c:pt idx="1569">
                  <c:v>96.9418959299883</c:v>
                </c:pt>
                <c:pt idx="1570">
                  <c:v>97.51403120048046</c:v>
                </c:pt>
                <c:pt idx="1571">
                  <c:v>93.60000488319757</c:v>
                </c:pt>
                <c:pt idx="1572">
                  <c:v>95.4046191679624</c:v>
                </c:pt>
                <c:pt idx="1573">
                  <c:v>99.33087823259382</c:v>
                </c:pt>
                <c:pt idx="1574">
                  <c:v>98.76347982782349</c:v>
                </c:pt>
                <c:pt idx="1575">
                  <c:v>94.14157758658465</c:v>
                </c:pt>
                <c:pt idx="1576">
                  <c:v>86.6149955601398</c:v>
                </c:pt>
                <c:pt idx="1577">
                  <c:v>98.48615867809113</c:v>
                </c:pt>
                <c:pt idx="1578">
                  <c:v>100.2590894687363</c:v>
                </c:pt>
                <c:pt idx="1579">
                  <c:v>100.9969616326119</c:v>
                </c:pt>
                <c:pt idx="1580">
                  <c:v>98.48468902471724</c:v>
                </c:pt>
                <c:pt idx="1581">
                  <c:v>98.0121326613384</c:v>
                </c:pt>
                <c:pt idx="1582">
                  <c:v>93.19492934268575</c:v>
                </c:pt>
                <c:pt idx="1583">
                  <c:v>98.67273303559868</c:v>
                </c:pt>
                <c:pt idx="1584">
                  <c:v>97.93197625727637</c:v>
                </c:pt>
                <c:pt idx="1585">
                  <c:v>98.7734087999649</c:v>
                </c:pt>
                <c:pt idx="1586">
                  <c:v>95.54752117288392</c:v>
                </c:pt>
                <c:pt idx="1587">
                  <c:v>97.90653203626104</c:v>
                </c:pt>
                <c:pt idx="1588">
                  <c:v>99.70590182453505</c:v>
                </c:pt>
                <c:pt idx="1589">
                  <c:v>96.4492898625384</c:v>
                </c:pt>
                <c:pt idx="1590">
                  <c:v>90.91298472644141</c:v>
                </c:pt>
                <c:pt idx="1591">
                  <c:v>98.59207379287432</c:v>
                </c:pt>
                <c:pt idx="1592">
                  <c:v>100.6328443993414</c:v>
                </c:pt>
                <c:pt idx="1593">
                  <c:v>98.20086579461704</c:v>
                </c:pt>
                <c:pt idx="1594">
                  <c:v>92.02361582498753</c:v>
                </c:pt>
                <c:pt idx="1595">
                  <c:v>95.98453228238854</c:v>
                </c:pt>
                <c:pt idx="1596">
                  <c:v>97.72249582139565</c:v>
                </c:pt>
                <c:pt idx="1597">
                  <c:v>97.98832551219867</c:v>
                </c:pt>
                <c:pt idx="1598">
                  <c:v>97.9496398653363</c:v>
                </c:pt>
                <c:pt idx="1599">
                  <c:v>90.71660525011466</c:v>
                </c:pt>
                <c:pt idx="1600">
                  <c:v>94.12543064548917</c:v>
                </c:pt>
                <c:pt idx="1601">
                  <c:v>91.91599432959506</c:v>
                </c:pt>
                <c:pt idx="1602">
                  <c:v>95.68510087116637</c:v>
                </c:pt>
                <c:pt idx="1603">
                  <c:v>93.97060528848855</c:v>
                </c:pt>
                <c:pt idx="1604">
                  <c:v>94.28426003871307</c:v>
                </c:pt>
                <c:pt idx="1605">
                  <c:v>93.64698174558923</c:v>
                </c:pt>
                <c:pt idx="1606">
                  <c:v>93.64698174558923</c:v>
                </c:pt>
                <c:pt idx="1607">
                  <c:v>93.64698174558923</c:v>
                </c:pt>
                <c:pt idx="1608">
                  <c:v>93.64698174558923</c:v>
                </c:pt>
                <c:pt idx="1609">
                  <c:v>93.64698174558923</c:v>
                </c:pt>
                <c:pt idx="1610">
                  <c:v>93.64698174558923</c:v>
                </c:pt>
                <c:pt idx="1611">
                  <c:v>93.64698174558923</c:v>
                </c:pt>
                <c:pt idx="1612">
                  <c:v>93.64698174558923</c:v>
                </c:pt>
                <c:pt idx="1613">
                  <c:v>93.64698174558923</c:v>
                </c:pt>
                <c:pt idx="1614">
                  <c:v>93.64698174558923</c:v>
                </c:pt>
                <c:pt idx="1615">
                  <c:v>93.64698174558923</c:v>
                </c:pt>
                <c:pt idx="1616">
                  <c:v>93.64698174558923</c:v>
                </c:pt>
                <c:pt idx="1617">
                  <c:v>93.64698174558923</c:v>
                </c:pt>
                <c:pt idx="1618">
                  <c:v>93.64698174558923</c:v>
                </c:pt>
                <c:pt idx="1619">
                  <c:v>93.64698174558923</c:v>
                </c:pt>
                <c:pt idx="1620">
                  <c:v>93.64698174558923</c:v>
                </c:pt>
                <c:pt idx="1621">
                  <c:v>93.64698174558923</c:v>
                </c:pt>
                <c:pt idx="1622">
                  <c:v>93.64698174558923</c:v>
                </c:pt>
                <c:pt idx="1623">
                  <c:v>93.64698174558923</c:v>
                </c:pt>
                <c:pt idx="1624">
                  <c:v>93.64698174558923</c:v>
                </c:pt>
                <c:pt idx="1625">
                  <c:v>93.64698174558923</c:v>
                </c:pt>
                <c:pt idx="1626">
                  <c:v>93.64698174558923</c:v>
                </c:pt>
                <c:pt idx="1627">
                  <c:v>93.64698174558923</c:v>
                </c:pt>
                <c:pt idx="1628">
                  <c:v>93.64698174558923</c:v>
                </c:pt>
                <c:pt idx="1629">
                  <c:v>93.64698174558923</c:v>
                </c:pt>
                <c:pt idx="1630">
                  <c:v>93.64698174558923</c:v>
                </c:pt>
                <c:pt idx="1631">
                  <c:v>93.64698174558923</c:v>
                </c:pt>
                <c:pt idx="1632">
                  <c:v>93.64698174558923</c:v>
                </c:pt>
                <c:pt idx="1633">
                  <c:v>93.64698174558923</c:v>
                </c:pt>
                <c:pt idx="1634">
                  <c:v>93.64698174558923</c:v>
                </c:pt>
                <c:pt idx="1635">
                  <c:v>93.64698174558923</c:v>
                </c:pt>
                <c:pt idx="1636">
                  <c:v>93.64698174558923</c:v>
                </c:pt>
                <c:pt idx="1637">
                  <c:v>93.64698174558923</c:v>
                </c:pt>
                <c:pt idx="1638">
                  <c:v>93.64698174558923</c:v>
                </c:pt>
                <c:pt idx="1639">
                  <c:v>93.64698174558923</c:v>
                </c:pt>
                <c:pt idx="1640">
                  <c:v>93.64698174558923</c:v>
                </c:pt>
                <c:pt idx="1641">
                  <c:v>93.64698174558923</c:v>
                </c:pt>
                <c:pt idx="1642">
                  <c:v>93.64698174558923</c:v>
                </c:pt>
                <c:pt idx="1643">
                  <c:v>93.64698174558923</c:v>
                </c:pt>
                <c:pt idx="1644">
                  <c:v>93.64698174558923</c:v>
                </c:pt>
                <c:pt idx="1645">
                  <c:v>93.64698174558923</c:v>
                </c:pt>
                <c:pt idx="1646">
                  <c:v>93.64698174558923</c:v>
                </c:pt>
                <c:pt idx="1647">
                  <c:v>93.64698174558923</c:v>
                </c:pt>
                <c:pt idx="1648">
                  <c:v>93.64698174558923</c:v>
                </c:pt>
                <c:pt idx="1649">
                  <c:v>93.64698174558923</c:v>
                </c:pt>
                <c:pt idx="1650">
                  <c:v>93.64698174558923</c:v>
                </c:pt>
                <c:pt idx="1651">
                  <c:v>93.64698174558923</c:v>
                </c:pt>
                <c:pt idx="1652">
                  <c:v>93.64698174558923</c:v>
                </c:pt>
                <c:pt idx="1653">
                  <c:v>93.64698174558923</c:v>
                </c:pt>
                <c:pt idx="1654">
                  <c:v>93.64698174558923</c:v>
                </c:pt>
                <c:pt idx="1655">
                  <c:v>93.64698174558923</c:v>
                </c:pt>
                <c:pt idx="1656">
                  <c:v>93.64698174558923</c:v>
                </c:pt>
                <c:pt idx="1657">
                  <c:v>93.64698174558923</c:v>
                </c:pt>
                <c:pt idx="1658">
                  <c:v>93.64698174558923</c:v>
                </c:pt>
                <c:pt idx="1659">
                  <c:v>93.64698174558923</c:v>
                </c:pt>
                <c:pt idx="1660">
                  <c:v>93.64698174558923</c:v>
                </c:pt>
                <c:pt idx="1661">
                  <c:v>93.64698174558923</c:v>
                </c:pt>
                <c:pt idx="1662">
                  <c:v>93.64698174558923</c:v>
                </c:pt>
                <c:pt idx="1663">
                  <c:v>93.64698174558923</c:v>
                </c:pt>
                <c:pt idx="1664">
                  <c:v>93.64698174558923</c:v>
                </c:pt>
                <c:pt idx="1665">
                  <c:v>93.64698174558923</c:v>
                </c:pt>
                <c:pt idx="1666">
                  <c:v>93.64698174558923</c:v>
                </c:pt>
                <c:pt idx="1667">
                  <c:v>93.64698174558923</c:v>
                </c:pt>
                <c:pt idx="1668">
                  <c:v>93.64698174558923</c:v>
                </c:pt>
                <c:pt idx="1669">
                  <c:v>93.64698174558923</c:v>
                </c:pt>
                <c:pt idx="1670">
                  <c:v>93.64698174558923</c:v>
                </c:pt>
                <c:pt idx="1671">
                  <c:v>93.64698174558923</c:v>
                </c:pt>
                <c:pt idx="1672">
                  <c:v>93.64698174558923</c:v>
                </c:pt>
                <c:pt idx="1673">
                  <c:v>93.64698174558923</c:v>
                </c:pt>
                <c:pt idx="1674">
                  <c:v>93.64698174558923</c:v>
                </c:pt>
                <c:pt idx="1675">
                  <c:v>93.64698174558923</c:v>
                </c:pt>
                <c:pt idx="1676">
                  <c:v>93.64698174558923</c:v>
                </c:pt>
                <c:pt idx="1677">
                  <c:v>93.64698174558923</c:v>
                </c:pt>
                <c:pt idx="1678">
                  <c:v>93.64698174558923</c:v>
                </c:pt>
                <c:pt idx="1679">
                  <c:v>93.64698174558923</c:v>
                </c:pt>
                <c:pt idx="1680">
                  <c:v>93.64698174558923</c:v>
                </c:pt>
                <c:pt idx="1681">
                  <c:v>93.64698174558923</c:v>
                </c:pt>
                <c:pt idx="1682">
                  <c:v>93.64698174558923</c:v>
                </c:pt>
                <c:pt idx="1683">
                  <c:v>93.64698174558923</c:v>
                </c:pt>
                <c:pt idx="1684">
                  <c:v>93.64698174558923</c:v>
                </c:pt>
                <c:pt idx="1685">
                  <c:v>93.64698174558923</c:v>
                </c:pt>
                <c:pt idx="1686">
                  <c:v>93.64698174558923</c:v>
                </c:pt>
                <c:pt idx="1687">
                  <c:v>93.64698174558923</c:v>
                </c:pt>
                <c:pt idx="1688">
                  <c:v>93.64698174558923</c:v>
                </c:pt>
                <c:pt idx="1689">
                  <c:v>93.64698174558923</c:v>
                </c:pt>
                <c:pt idx="1690">
                  <c:v>93.64698174558923</c:v>
                </c:pt>
                <c:pt idx="1691">
                  <c:v>93.64698174558923</c:v>
                </c:pt>
                <c:pt idx="1692">
                  <c:v>93.64698174558923</c:v>
                </c:pt>
                <c:pt idx="1693">
                  <c:v>93.64698174558923</c:v>
                </c:pt>
                <c:pt idx="1694">
                  <c:v>93.64698174558923</c:v>
                </c:pt>
                <c:pt idx="1695">
                  <c:v>93.64698174558923</c:v>
                </c:pt>
                <c:pt idx="1696">
                  <c:v>93.64698174558923</c:v>
                </c:pt>
                <c:pt idx="1697">
                  <c:v>93.64698174558923</c:v>
                </c:pt>
                <c:pt idx="1698">
                  <c:v>93.64698174558923</c:v>
                </c:pt>
                <c:pt idx="1699">
                  <c:v>93.64698174558923</c:v>
                </c:pt>
                <c:pt idx="1700">
                  <c:v>93.64698174558923</c:v>
                </c:pt>
                <c:pt idx="1701">
                  <c:v>93.64698174558923</c:v>
                </c:pt>
                <c:pt idx="1702">
                  <c:v>93.64698174558923</c:v>
                </c:pt>
                <c:pt idx="1703">
                  <c:v>93.64698174558923</c:v>
                </c:pt>
                <c:pt idx="1704">
                  <c:v>93.64698174558923</c:v>
                </c:pt>
                <c:pt idx="1705">
                  <c:v>93.64698174558923</c:v>
                </c:pt>
                <c:pt idx="1706">
                  <c:v>93.64698174558923</c:v>
                </c:pt>
                <c:pt idx="1707">
                  <c:v>93.64698174558923</c:v>
                </c:pt>
                <c:pt idx="1708">
                  <c:v>93.64698174558923</c:v>
                </c:pt>
                <c:pt idx="1709">
                  <c:v>93.64698174558923</c:v>
                </c:pt>
                <c:pt idx="1710">
                  <c:v>93.64698174558923</c:v>
                </c:pt>
                <c:pt idx="1711">
                  <c:v>93.64698174558923</c:v>
                </c:pt>
                <c:pt idx="1712">
                  <c:v>93.64698174558923</c:v>
                </c:pt>
                <c:pt idx="1713">
                  <c:v>93.64698174558923</c:v>
                </c:pt>
                <c:pt idx="1714">
                  <c:v>93.64698174558923</c:v>
                </c:pt>
                <c:pt idx="1715">
                  <c:v>93.64698174558923</c:v>
                </c:pt>
                <c:pt idx="1716">
                  <c:v>93.64698174558923</c:v>
                </c:pt>
                <c:pt idx="1717">
                  <c:v>93.64698174558923</c:v>
                </c:pt>
                <c:pt idx="1718">
                  <c:v>93.64698174558923</c:v>
                </c:pt>
                <c:pt idx="1719">
                  <c:v>93.64698174558923</c:v>
                </c:pt>
                <c:pt idx="1720">
                  <c:v>93.64698174558923</c:v>
                </c:pt>
                <c:pt idx="1721">
                  <c:v>93.64698174558923</c:v>
                </c:pt>
                <c:pt idx="1722">
                  <c:v>93.64698174558923</c:v>
                </c:pt>
                <c:pt idx="1723">
                  <c:v>93.64698174558923</c:v>
                </c:pt>
                <c:pt idx="1724">
                  <c:v>93.64698174558923</c:v>
                </c:pt>
              </c:numCache>
            </c:numRef>
          </c:yVal>
          <c:smooth val="1"/>
        </c:ser>
        <c:ser>
          <c:idx val="1"/>
          <c:order val="1"/>
          <c:tx>
            <c:v>zelbio07094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'[arie zelbiobianchen.xls]zelbio07094'!$G$8:$G$2120</c:f>
              <c:numCache>
                <c:formatCode>General</c:formatCode>
                <c:ptCount val="2113"/>
                <c:pt idx="0">
                  <c:v>0.0</c:v>
                </c:pt>
                <c:pt idx="1">
                  <c:v>0.0009765625</c:v>
                </c:pt>
                <c:pt idx="2">
                  <c:v>0.001953125</c:v>
                </c:pt>
                <c:pt idx="3">
                  <c:v>0.0029296875</c:v>
                </c:pt>
                <c:pt idx="4">
                  <c:v>0.00390625</c:v>
                </c:pt>
                <c:pt idx="5">
                  <c:v>0.0048828125</c:v>
                </c:pt>
                <c:pt idx="6">
                  <c:v>0.005859375</c:v>
                </c:pt>
                <c:pt idx="7">
                  <c:v>0.0068359375</c:v>
                </c:pt>
                <c:pt idx="8">
                  <c:v>0.0078125</c:v>
                </c:pt>
                <c:pt idx="9">
                  <c:v>0.0087890625</c:v>
                </c:pt>
                <c:pt idx="10">
                  <c:v>0.009765625</c:v>
                </c:pt>
                <c:pt idx="11">
                  <c:v>0.0107421875</c:v>
                </c:pt>
                <c:pt idx="12">
                  <c:v>0.01171875</c:v>
                </c:pt>
                <c:pt idx="13">
                  <c:v>0.0126953125</c:v>
                </c:pt>
                <c:pt idx="14">
                  <c:v>0.013671875</c:v>
                </c:pt>
                <c:pt idx="15">
                  <c:v>0.0146484375</c:v>
                </c:pt>
                <c:pt idx="16">
                  <c:v>0.015625</c:v>
                </c:pt>
                <c:pt idx="17">
                  <c:v>0.0166015625</c:v>
                </c:pt>
                <c:pt idx="18">
                  <c:v>0.017578125</c:v>
                </c:pt>
                <c:pt idx="19">
                  <c:v>0.0185546875</c:v>
                </c:pt>
                <c:pt idx="20">
                  <c:v>0.01953125</c:v>
                </c:pt>
                <c:pt idx="21">
                  <c:v>0.0205078125</c:v>
                </c:pt>
                <c:pt idx="22">
                  <c:v>0.021484375</c:v>
                </c:pt>
                <c:pt idx="23">
                  <c:v>0.0224609375</c:v>
                </c:pt>
                <c:pt idx="24">
                  <c:v>0.0234375</c:v>
                </c:pt>
                <c:pt idx="25">
                  <c:v>0.0244140625</c:v>
                </c:pt>
                <c:pt idx="26">
                  <c:v>0.025390625</c:v>
                </c:pt>
                <c:pt idx="27">
                  <c:v>0.0263671875</c:v>
                </c:pt>
                <c:pt idx="28">
                  <c:v>0.02734375</c:v>
                </c:pt>
                <c:pt idx="29">
                  <c:v>0.0283203125</c:v>
                </c:pt>
                <c:pt idx="30">
                  <c:v>0.029296875</c:v>
                </c:pt>
                <c:pt idx="31">
                  <c:v>0.0302734375</c:v>
                </c:pt>
                <c:pt idx="32">
                  <c:v>0.03125</c:v>
                </c:pt>
                <c:pt idx="33">
                  <c:v>0.0322265625</c:v>
                </c:pt>
                <c:pt idx="34">
                  <c:v>0.033203125</c:v>
                </c:pt>
                <c:pt idx="35">
                  <c:v>0.0341796875</c:v>
                </c:pt>
                <c:pt idx="36">
                  <c:v>0.03515625</c:v>
                </c:pt>
                <c:pt idx="37">
                  <c:v>0.0361328125</c:v>
                </c:pt>
                <c:pt idx="38">
                  <c:v>0.037109375</c:v>
                </c:pt>
                <c:pt idx="39">
                  <c:v>0.0380859375</c:v>
                </c:pt>
                <c:pt idx="40">
                  <c:v>0.0390625</c:v>
                </c:pt>
                <c:pt idx="41">
                  <c:v>0.0400390625</c:v>
                </c:pt>
                <c:pt idx="42">
                  <c:v>0.041015625</c:v>
                </c:pt>
                <c:pt idx="43">
                  <c:v>0.0419921875</c:v>
                </c:pt>
                <c:pt idx="44">
                  <c:v>0.04296875</c:v>
                </c:pt>
                <c:pt idx="45">
                  <c:v>0.0439453125</c:v>
                </c:pt>
                <c:pt idx="46">
                  <c:v>0.044921875</c:v>
                </c:pt>
                <c:pt idx="47">
                  <c:v>0.0458984375</c:v>
                </c:pt>
                <c:pt idx="48">
                  <c:v>0.046875</c:v>
                </c:pt>
                <c:pt idx="49">
                  <c:v>0.0478515625</c:v>
                </c:pt>
                <c:pt idx="50">
                  <c:v>0.048828125</c:v>
                </c:pt>
                <c:pt idx="51">
                  <c:v>0.0498046875</c:v>
                </c:pt>
                <c:pt idx="52">
                  <c:v>0.05078125</c:v>
                </c:pt>
                <c:pt idx="53">
                  <c:v>0.0517578125</c:v>
                </c:pt>
                <c:pt idx="54">
                  <c:v>0.052734375</c:v>
                </c:pt>
                <c:pt idx="55">
                  <c:v>0.0537109375</c:v>
                </c:pt>
                <c:pt idx="56">
                  <c:v>0.0546875</c:v>
                </c:pt>
                <c:pt idx="57">
                  <c:v>0.0556640625</c:v>
                </c:pt>
                <c:pt idx="58">
                  <c:v>0.056640625</c:v>
                </c:pt>
                <c:pt idx="59">
                  <c:v>0.0576171875</c:v>
                </c:pt>
                <c:pt idx="60">
                  <c:v>0.05859375</c:v>
                </c:pt>
                <c:pt idx="61">
                  <c:v>0.0595703125</c:v>
                </c:pt>
                <c:pt idx="62">
                  <c:v>0.060546875</c:v>
                </c:pt>
                <c:pt idx="63">
                  <c:v>0.0615234375</c:v>
                </c:pt>
                <c:pt idx="64">
                  <c:v>0.0625</c:v>
                </c:pt>
                <c:pt idx="65">
                  <c:v>0.0634765625</c:v>
                </c:pt>
                <c:pt idx="66">
                  <c:v>0.064453125</c:v>
                </c:pt>
                <c:pt idx="67">
                  <c:v>0.0654296875</c:v>
                </c:pt>
                <c:pt idx="68">
                  <c:v>0.06640625</c:v>
                </c:pt>
                <c:pt idx="69">
                  <c:v>0.0673828125</c:v>
                </c:pt>
                <c:pt idx="70">
                  <c:v>0.068359375</c:v>
                </c:pt>
                <c:pt idx="71">
                  <c:v>0.0693359375</c:v>
                </c:pt>
                <c:pt idx="72">
                  <c:v>0.0703125</c:v>
                </c:pt>
                <c:pt idx="73">
                  <c:v>0.0712890625</c:v>
                </c:pt>
                <c:pt idx="74">
                  <c:v>0.072265625</c:v>
                </c:pt>
                <c:pt idx="75">
                  <c:v>0.0732421875</c:v>
                </c:pt>
                <c:pt idx="76">
                  <c:v>0.07421875</c:v>
                </c:pt>
                <c:pt idx="77">
                  <c:v>0.0751953125</c:v>
                </c:pt>
                <c:pt idx="78">
                  <c:v>0.076171875</c:v>
                </c:pt>
                <c:pt idx="79">
                  <c:v>0.0771484375</c:v>
                </c:pt>
                <c:pt idx="80">
                  <c:v>0.078125</c:v>
                </c:pt>
                <c:pt idx="81">
                  <c:v>0.0791015625</c:v>
                </c:pt>
                <c:pt idx="82">
                  <c:v>0.080078125</c:v>
                </c:pt>
                <c:pt idx="83">
                  <c:v>0.0810546875</c:v>
                </c:pt>
                <c:pt idx="84">
                  <c:v>0.08203125</c:v>
                </c:pt>
                <c:pt idx="85">
                  <c:v>0.0830078125</c:v>
                </c:pt>
                <c:pt idx="86">
                  <c:v>0.083984375</c:v>
                </c:pt>
                <c:pt idx="87">
                  <c:v>0.0849609375</c:v>
                </c:pt>
                <c:pt idx="88">
                  <c:v>0.0859375</c:v>
                </c:pt>
                <c:pt idx="89">
                  <c:v>0.0869140625</c:v>
                </c:pt>
                <c:pt idx="90">
                  <c:v>0.087890625</c:v>
                </c:pt>
                <c:pt idx="91">
                  <c:v>0.0888671875</c:v>
                </c:pt>
                <c:pt idx="92">
                  <c:v>0.08984375</c:v>
                </c:pt>
                <c:pt idx="93">
                  <c:v>0.0908203125</c:v>
                </c:pt>
                <c:pt idx="94">
                  <c:v>0.091796875</c:v>
                </c:pt>
                <c:pt idx="95">
                  <c:v>0.0927734375</c:v>
                </c:pt>
                <c:pt idx="96">
                  <c:v>0.09375</c:v>
                </c:pt>
                <c:pt idx="97">
                  <c:v>0.0947265625</c:v>
                </c:pt>
                <c:pt idx="98">
                  <c:v>0.095703125</c:v>
                </c:pt>
                <c:pt idx="99">
                  <c:v>0.0966796875</c:v>
                </c:pt>
                <c:pt idx="100">
                  <c:v>0.09765625</c:v>
                </c:pt>
                <c:pt idx="101">
                  <c:v>0.0986328125</c:v>
                </c:pt>
                <c:pt idx="102">
                  <c:v>0.099609375</c:v>
                </c:pt>
                <c:pt idx="103">
                  <c:v>0.1005859375</c:v>
                </c:pt>
                <c:pt idx="104">
                  <c:v>0.1015625</c:v>
                </c:pt>
                <c:pt idx="105">
                  <c:v>0.1025390625</c:v>
                </c:pt>
                <c:pt idx="106">
                  <c:v>0.103515625</c:v>
                </c:pt>
                <c:pt idx="107">
                  <c:v>0.1044921875</c:v>
                </c:pt>
                <c:pt idx="108">
                  <c:v>0.10546875</c:v>
                </c:pt>
                <c:pt idx="109">
                  <c:v>0.1064453125</c:v>
                </c:pt>
                <c:pt idx="110">
                  <c:v>0.107421875</c:v>
                </c:pt>
                <c:pt idx="111">
                  <c:v>0.1083984375</c:v>
                </c:pt>
                <c:pt idx="112">
                  <c:v>0.109375</c:v>
                </c:pt>
                <c:pt idx="113">
                  <c:v>0.1103515625</c:v>
                </c:pt>
                <c:pt idx="114">
                  <c:v>0.111328125</c:v>
                </c:pt>
                <c:pt idx="115">
                  <c:v>0.1123046875</c:v>
                </c:pt>
                <c:pt idx="116">
                  <c:v>0.11328125</c:v>
                </c:pt>
                <c:pt idx="117">
                  <c:v>0.1142578125</c:v>
                </c:pt>
                <c:pt idx="118">
                  <c:v>0.115234375</c:v>
                </c:pt>
                <c:pt idx="119">
                  <c:v>0.1162109375</c:v>
                </c:pt>
                <c:pt idx="120">
                  <c:v>0.1171875</c:v>
                </c:pt>
                <c:pt idx="121">
                  <c:v>0.1181640625</c:v>
                </c:pt>
                <c:pt idx="122">
                  <c:v>0.119140625</c:v>
                </c:pt>
                <c:pt idx="123">
                  <c:v>0.1201171875</c:v>
                </c:pt>
                <c:pt idx="124">
                  <c:v>0.12109375</c:v>
                </c:pt>
                <c:pt idx="125">
                  <c:v>0.1220703125</c:v>
                </c:pt>
                <c:pt idx="126">
                  <c:v>0.123046875</c:v>
                </c:pt>
                <c:pt idx="127">
                  <c:v>0.1240234375</c:v>
                </c:pt>
                <c:pt idx="128">
                  <c:v>0.125</c:v>
                </c:pt>
                <c:pt idx="129">
                  <c:v>0.1259765625</c:v>
                </c:pt>
                <c:pt idx="130">
                  <c:v>0.126953125</c:v>
                </c:pt>
                <c:pt idx="131">
                  <c:v>0.1279296875</c:v>
                </c:pt>
                <c:pt idx="132">
                  <c:v>0.12890625</c:v>
                </c:pt>
                <c:pt idx="133">
                  <c:v>0.1298828125</c:v>
                </c:pt>
                <c:pt idx="134">
                  <c:v>0.130859375</c:v>
                </c:pt>
                <c:pt idx="135">
                  <c:v>0.1318359375</c:v>
                </c:pt>
                <c:pt idx="136">
                  <c:v>0.1328125</c:v>
                </c:pt>
                <c:pt idx="137">
                  <c:v>0.1337890625</c:v>
                </c:pt>
                <c:pt idx="138">
                  <c:v>0.134765625</c:v>
                </c:pt>
                <c:pt idx="139">
                  <c:v>0.1357421875</c:v>
                </c:pt>
                <c:pt idx="140">
                  <c:v>0.13671875</c:v>
                </c:pt>
                <c:pt idx="141">
                  <c:v>0.1376953125</c:v>
                </c:pt>
                <c:pt idx="142">
                  <c:v>0.138671875</c:v>
                </c:pt>
                <c:pt idx="143">
                  <c:v>0.1396484375</c:v>
                </c:pt>
                <c:pt idx="144">
                  <c:v>0.140625</c:v>
                </c:pt>
                <c:pt idx="145">
                  <c:v>0.1416015625</c:v>
                </c:pt>
                <c:pt idx="146">
                  <c:v>0.142578125</c:v>
                </c:pt>
                <c:pt idx="147">
                  <c:v>0.1435546875</c:v>
                </c:pt>
                <c:pt idx="148">
                  <c:v>0.14453125</c:v>
                </c:pt>
                <c:pt idx="149">
                  <c:v>0.1455078125</c:v>
                </c:pt>
                <c:pt idx="150">
                  <c:v>0.146484375</c:v>
                </c:pt>
                <c:pt idx="151">
                  <c:v>0.1474609375</c:v>
                </c:pt>
                <c:pt idx="152">
                  <c:v>0.1484375</c:v>
                </c:pt>
                <c:pt idx="153">
                  <c:v>0.1494140625</c:v>
                </c:pt>
                <c:pt idx="154">
                  <c:v>0.150390625</c:v>
                </c:pt>
                <c:pt idx="155">
                  <c:v>0.1513671875</c:v>
                </c:pt>
                <c:pt idx="156">
                  <c:v>0.15234375</c:v>
                </c:pt>
                <c:pt idx="157">
                  <c:v>0.1533203125</c:v>
                </c:pt>
                <c:pt idx="158">
                  <c:v>0.154296875</c:v>
                </c:pt>
                <c:pt idx="159">
                  <c:v>0.1552734375</c:v>
                </c:pt>
                <c:pt idx="160">
                  <c:v>0.15625</c:v>
                </c:pt>
                <c:pt idx="161">
                  <c:v>0.1572265625</c:v>
                </c:pt>
                <c:pt idx="162">
                  <c:v>0.158203125</c:v>
                </c:pt>
                <c:pt idx="163">
                  <c:v>0.1591796875</c:v>
                </c:pt>
                <c:pt idx="164">
                  <c:v>0.16015625</c:v>
                </c:pt>
                <c:pt idx="165">
                  <c:v>0.1611328125</c:v>
                </c:pt>
                <c:pt idx="166">
                  <c:v>0.162109375</c:v>
                </c:pt>
                <c:pt idx="167">
                  <c:v>0.1630859375</c:v>
                </c:pt>
                <c:pt idx="168">
                  <c:v>0.1640625</c:v>
                </c:pt>
                <c:pt idx="169">
                  <c:v>0.1650390625</c:v>
                </c:pt>
                <c:pt idx="170">
                  <c:v>0.166015625</c:v>
                </c:pt>
                <c:pt idx="171">
                  <c:v>0.1669921875</c:v>
                </c:pt>
                <c:pt idx="172">
                  <c:v>0.16796875</c:v>
                </c:pt>
                <c:pt idx="173">
                  <c:v>0.1689453125</c:v>
                </c:pt>
                <c:pt idx="174">
                  <c:v>0.169921875</c:v>
                </c:pt>
                <c:pt idx="175">
                  <c:v>0.1708984375</c:v>
                </c:pt>
                <c:pt idx="176">
                  <c:v>0.171875</c:v>
                </c:pt>
                <c:pt idx="177">
                  <c:v>0.1728515625</c:v>
                </c:pt>
                <c:pt idx="178">
                  <c:v>0.173828125</c:v>
                </c:pt>
                <c:pt idx="179">
                  <c:v>0.1748046875</c:v>
                </c:pt>
                <c:pt idx="180">
                  <c:v>0.17578125</c:v>
                </c:pt>
                <c:pt idx="181">
                  <c:v>0.1767578125</c:v>
                </c:pt>
                <c:pt idx="182">
                  <c:v>0.177734375</c:v>
                </c:pt>
                <c:pt idx="183">
                  <c:v>0.1787109375</c:v>
                </c:pt>
                <c:pt idx="184">
                  <c:v>0.1796875</c:v>
                </c:pt>
                <c:pt idx="185">
                  <c:v>0.1806640625</c:v>
                </c:pt>
                <c:pt idx="186">
                  <c:v>0.181640625</c:v>
                </c:pt>
                <c:pt idx="187">
                  <c:v>0.1826171875</c:v>
                </c:pt>
                <c:pt idx="188">
                  <c:v>0.18359375</c:v>
                </c:pt>
                <c:pt idx="189">
                  <c:v>0.1845703125</c:v>
                </c:pt>
                <c:pt idx="190">
                  <c:v>0.185546875</c:v>
                </c:pt>
                <c:pt idx="191">
                  <c:v>0.1865234375</c:v>
                </c:pt>
                <c:pt idx="192">
                  <c:v>0.1875</c:v>
                </c:pt>
                <c:pt idx="193">
                  <c:v>0.1884765625</c:v>
                </c:pt>
                <c:pt idx="194">
                  <c:v>0.189453125</c:v>
                </c:pt>
                <c:pt idx="195">
                  <c:v>0.1904296875</c:v>
                </c:pt>
                <c:pt idx="196">
                  <c:v>0.19140625</c:v>
                </c:pt>
                <c:pt idx="197">
                  <c:v>0.1923828125</c:v>
                </c:pt>
                <c:pt idx="198">
                  <c:v>0.193359375</c:v>
                </c:pt>
                <c:pt idx="199">
                  <c:v>0.1943359375</c:v>
                </c:pt>
                <c:pt idx="200">
                  <c:v>0.1953125</c:v>
                </c:pt>
                <c:pt idx="201">
                  <c:v>0.1962890625</c:v>
                </c:pt>
                <c:pt idx="202">
                  <c:v>0.197265625</c:v>
                </c:pt>
                <c:pt idx="203">
                  <c:v>0.1982421875</c:v>
                </c:pt>
                <c:pt idx="204">
                  <c:v>0.19921875</c:v>
                </c:pt>
                <c:pt idx="205">
                  <c:v>0.2001953125</c:v>
                </c:pt>
                <c:pt idx="206">
                  <c:v>0.201171875</c:v>
                </c:pt>
                <c:pt idx="207">
                  <c:v>0.2021484375</c:v>
                </c:pt>
                <c:pt idx="208">
                  <c:v>0.203125</c:v>
                </c:pt>
                <c:pt idx="209">
                  <c:v>0.2041015625</c:v>
                </c:pt>
                <c:pt idx="210">
                  <c:v>0.205078125</c:v>
                </c:pt>
                <c:pt idx="211">
                  <c:v>0.2060546875</c:v>
                </c:pt>
                <c:pt idx="212">
                  <c:v>0.20703125</c:v>
                </c:pt>
                <c:pt idx="213">
                  <c:v>0.2080078125</c:v>
                </c:pt>
                <c:pt idx="214">
                  <c:v>0.208984375</c:v>
                </c:pt>
                <c:pt idx="215">
                  <c:v>0.2099609375</c:v>
                </c:pt>
                <c:pt idx="216">
                  <c:v>0.2109375</c:v>
                </c:pt>
                <c:pt idx="217">
                  <c:v>0.2119140625</c:v>
                </c:pt>
                <c:pt idx="218">
                  <c:v>0.212890625</c:v>
                </c:pt>
                <c:pt idx="219">
                  <c:v>0.2138671875</c:v>
                </c:pt>
                <c:pt idx="220">
                  <c:v>0.21484375</c:v>
                </c:pt>
                <c:pt idx="221">
                  <c:v>0.2158203125</c:v>
                </c:pt>
                <c:pt idx="222">
                  <c:v>0.216796875</c:v>
                </c:pt>
                <c:pt idx="223">
                  <c:v>0.2177734375</c:v>
                </c:pt>
                <c:pt idx="224">
                  <c:v>0.21875</c:v>
                </c:pt>
                <c:pt idx="225">
                  <c:v>0.2197265625</c:v>
                </c:pt>
                <c:pt idx="226">
                  <c:v>0.220703125</c:v>
                </c:pt>
                <c:pt idx="227">
                  <c:v>0.2216796875</c:v>
                </c:pt>
                <c:pt idx="228">
                  <c:v>0.22265625</c:v>
                </c:pt>
                <c:pt idx="229">
                  <c:v>0.2236328125</c:v>
                </c:pt>
                <c:pt idx="230">
                  <c:v>0.224609375</c:v>
                </c:pt>
                <c:pt idx="231">
                  <c:v>0.2255859375</c:v>
                </c:pt>
                <c:pt idx="232">
                  <c:v>0.2265625</c:v>
                </c:pt>
                <c:pt idx="233">
                  <c:v>0.2275390625</c:v>
                </c:pt>
                <c:pt idx="234">
                  <c:v>0.228515625</c:v>
                </c:pt>
                <c:pt idx="235">
                  <c:v>0.2294921875</c:v>
                </c:pt>
                <c:pt idx="236">
                  <c:v>0.23046875</c:v>
                </c:pt>
                <c:pt idx="237">
                  <c:v>0.2314453125</c:v>
                </c:pt>
                <c:pt idx="238">
                  <c:v>0.232421875</c:v>
                </c:pt>
                <c:pt idx="239">
                  <c:v>0.2333984375</c:v>
                </c:pt>
                <c:pt idx="240">
                  <c:v>0.234375</c:v>
                </c:pt>
                <c:pt idx="241">
                  <c:v>0.2353515625</c:v>
                </c:pt>
                <c:pt idx="242">
                  <c:v>0.236328125</c:v>
                </c:pt>
                <c:pt idx="243">
                  <c:v>0.2373046875</c:v>
                </c:pt>
                <c:pt idx="244">
                  <c:v>0.23828125</c:v>
                </c:pt>
                <c:pt idx="245">
                  <c:v>0.2392578125</c:v>
                </c:pt>
                <c:pt idx="246">
                  <c:v>0.240234375</c:v>
                </c:pt>
                <c:pt idx="247">
                  <c:v>0.2412109375</c:v>
                </c:pt>
                <c:pt idx="248">
                  <c:v>0.2421875</c:v>
                </c:pt>
                <c:pt idx="249">
                  <c:v>0.2431640625</c:v>
                </c:pt>
                <c:pt idx="250">
                  <c:v>0.244140625</c:v>
                </c:pt>
                <c:pt idx="251">
                  <c:v>0.2451171875</c:v>
                </c:pt>
                <c:pt idx="252">
                  <c:v>0.24609375</c:v>
                </c:pt>
                <c:pt idx="253">
                  <c:v>0.2470703125</c:v>
                </c:pt>
                <c:pt idx="254">
                  <c:v>0.248046875</c:v>
                </c:pt>
                <c:pt idx="255">
                  <c:v>0.2490234375</c:v>
                </c:pt>
                <c:pt idx="256">
                  <c:v>0.25</c:v>
                </c:pt>
                <c:pt idx="257">
                  <c:v>0.2509765625</c:v>
                </c:pt>
                <c:pt idx="258">
                  <c:v>0.251953125</c:v>
                </c:pt>
                <c:pt idx="259">
                  <c:v>0.2529296875</c:v>
                </c:pt>
                <c:pt idx="260">
                  <c:v>0.25390625</c:v>
                </c:pt>
                <c:pt idx="261">
                  <c:v>0.2548828125</c:v>
                </c:pt>
                <c:pt idx="262">
                  <c:v>0.255859375</c:v>
                </c:pt>
                <c:pt idx="263">
                  <c:v>0.2568359375</c:v>
                </c:pt>
                <c:pt idx="264">
                  <c:v>0.2578125</c:v>
                </c:pt>
                <c:pt idx="265">
                  <c:v>0.2587890625</c:v>
                </c:pt>
                <c:pt idx="266">
                  <c:v>0.259765625</c:v>
                </c:pt>
                <c:pt idx="267">
                  <c:v>0.2607421875</c:v>
                </c:pt>
                <c:pt idx="268">
                  <c:v>0.26171875</c:v>
                </c:pt>
                <c:pt idx="269">
                  <c:v>0.2626953125</c:v>
                </c:pt>
                <c:pt idx="270">
                  <c:v>0.263671875</c:v>
                </c:pt>
                <c:pt idx="271">
                  <c:v>0.2646484375</c:v>
                </c:pt>
                <c:pt idx="272">
                  <c:v>0.265625</c:v>
                </c:pt>
                <c:pt idx="273">
                  <c:v>0.2666015625</c:v>
                </c:pt>
                <c:pt idx="274">
                  <c:v>0.267578125</c:v>
                </c:pt>
                <c:pt idx="275">
                  <c:v>0.2685546875</c:v>
                </c:pt>
                <c:pt idx="276">
                  <c:v>0.26953125</c:v>
                </c:pt>
                <c:pt idx="277">
                  <c:v>0.2705078125</c:v>
                </c:pt>
                <c:pt idx="278">
                  <c:v>0.271484375</c:v>
                </c:pt>
                <c:pt idx="279">
                  <c:v>0.2724609375</c:v>
                </c:pt>
                <c:pt idx="280">
                  <c:v>0.2734375</c:v>
                </c:pt>
                <c:pt idx="281">
                  <c:v>0.2744140625</c:v>
                </c:pt>
                <c:pt idx="282">
                  <c:v>0.275390625</c:v>
                </c:pt>
                <c:pt idx="283">
                  <c:v>0.2763671875</c:v>
                </c:pt>
                <c:pt idx="284">
                  <c:v>0.27734375</c:v>
                </c:pt>
                <c:pt idx="285">
                  <c:v>0.2783203125</c:v>
                </c:pt>
                <c:pt idx="286">
                  <c:v>0.279296875</c:v>
                </c:pt>
                <c:pt idx="287">
                  <c:v>0.2802734375</c:v>
                </c:pt>
                <c:pt idx="288">
                  <c:v>0.28125</c:v>
                </c:pt>
                <c:pt idx="289">
                  <c:v>0.2822265625</c:v>
                </c:pt>
                <c:pt idx="290">
                  <c:v>0.283203125</c:v>
                </c:pt>
                <c:pt idx="291">
                  <c:v>0.2841796875</c:v>
                </c:pt>
                <c:pt idx="292">
                  <c:v>0.28515625</c:v>
                </c:pt>
                <c:pt idx="293">
                  <c:v>0.2861328125</c:v>
                </c:pt>
                <c:pt idx="294">
                  <c:v>0.287109375</c:v>
                </c:pt>
                <c:pt idx="295">
                  <c:v>0.2880859375</c:v>
                </c:pt>
                <c:pt idx="296">
                  <c:v>0.2890625</c:v>
                </c:pt>
                <c:pt idx="297">
                  <c:v>0.2900390625</c:v>
                </c:pt>
                <c:pt idx="298">
                  <c:v>0.291015625</c:v>
                </c:pt>
                <c:pt idx="299">
                  <c:v>0.2919921875</c:v>
                </c:pt>
                <c:pt idx="300">
                  <c:v>0.29296875</c:v>
                </c:pt>
                <c:pt idx="301">
                  <c:v>0.2939453125</c:v>
                </c:pt>
                <c:pt idx="302">
                  <c:v>0.294921875</c:v>
                </c:pt>
                <c:pt idx="303">
                  <c:v>0.2958984375</c:v>
                </c:pt>
                <c:pt idx="304">
                  <c:v>0.296875</c:v>
                </c:pt>
                <c:pt idx="305">
                  <c:v>0.2978515625</c:v>
                </c:pt>
                <c:pt idx="306">
                  <c:v>0.298828125</c:v>
                </c:pt>
                <c:pt idx="307">
                  <c:v>0.2998046875</c:v>
                </c:pt>
                <c:pt idx="308">
                  <c:v>0.30078125</c:v>
                </c:pt>
                <c:pt idx="309">
                  <c:v>0.3017578125</c:v>
                </c:pt>
                <c:pt idx="310">
                  <c:v>0.302734375</c:v>
                </c:pt>
                <c:pt idx="311">
                  <c:v>0.3037109375</c:v>
                </c:pt>
                <c:pt idx="312">
                  <c:v>0.3046875</c:v>
                </c:pt>
                <c:pt idx="313">
                  <c:v>0.3056640625</c:v>
                </c:pt>
                <c:pt idx="314">
                  <c:v>0.306640625</c:v>
                </c:pt>
                <c:pt idx="315">
                  <c:v>0.3076171875</c:v>
                </c:pt>
                <c:pt idx="316">
                  <c:v>0.30859375</c:v>
                </c:pt>
                <c:pt idx="317">
                  <c:v>0.3095703125</c:v>
                </c:pt>
                <c:pt idx="318">
                  <c:v>0.310546875</c:v>
                </c:pt>
                <c:pt idx="319">
                  <c:v>0.3115234375</c:v>
                </c:pt>
                <c:pt idx="320">
                  <c:v>0.3125</c:v>
                </c:pt>
                <c:pt idx="321">
                  <c:v>0.3134765625</c:v>
                </c:pt>
                <c:pt idx="322">
                  <c:v>0.314453125</c:v>
                </c:pt>
                <c:pt idx="323">
                  <c:v>0.3154296875</c:v>
                </c:pt>
                <c:pt idx="324">
                  <c:v>0.31640625</c:v>
                </c:pt>
                <c:pt idx="325">
                  <c:v>0.3173828125</c:v>
                </c:pt>
                <c:pt idx="326">
                  <c:v>0.318359375</c:v>
                </c:pt>
                <c:pt idx="327">
                  <c:v>0.3193359375</c:v>
                </c:pt>
                <c:pt idx="328">
                  <c:v>0.3203125</c:v>
                </c:pt>
                <c:pt idx="329">
                  <c:v>0.3212890625</c:v>
                </c:pt>
                <c:pt idx="330">
                  <c:v>0.322265625</c:v>
                </c:pt>
                <c:pt idx="331">
                  <c:v>0.3232421875</c:v>
                </c:pt>
                <c:pt idx="332">
                  <c:v>0.32421875</c:v>
                </c:pt>
                <c:pt idx="333">
                  <c:v>0.3251953125</c:v>
                </c:pt>
                <c:pt idx="334">
                  <c:v>0.326171875</c:v>
                </c:pt>
                <c:pt idx="335">
                  <c:v>0.3271484375</c:v>
                </c:pt>
                <c:pt idx="336">
                  <c:v>0.328125</c:v>
                </c:pt>
                <c:pt idx="337">
                  <c:v>0.3291015625</c:v>
                </c:pt>
                <c:pt idx="338">
                  <c:v>0.330078125</c:v>
                </c:pt>
                <c:pt idx="339">
                  <c:v>0.3310546875</c:v>
                </c:pt>
                <c:pt idx="340">
                  <c:v>0.33203125</c:v>
                </c:pt>
                <c:pt idx="341">
                  <c:v>0.3330078125</c:v>
                </c:pt>
                <c:pt idx="342">
                  <c:v>0.333984375</c:v>
                </c:pt>
                <c:pt idx="343">
                  <c:v>0.3349609375</c:v>
                </c:pt>
                <c:pt idx="344">
                  <c:v>0.3359375</c:v>
                </c:pt>
                <c:pt idx="345">
                  <c:v>0.3369140625</c:v>
                </c:pt>
                <c:pt idx="346">
                  <c:v>0.337890625</c:v>
                </c:pt>
                <c:pt idx="347">
                  <c:v>0.3388671875</c:v>
                </c:pt>
                <c:pt idx="348">
                  <c:v>0.33984375</c:v>
                </c:pt>
                <c:pt idx="349">
                  <c:v>0.3408203125</c:v>
                </c:pt>
                <c:pt idx="350">
                  <c:v>0.341796875</c:v>
                </c:pt>
                <c:pt idx="351">
                  <c:v>0.3427734375</c:v>
                </c:pt>
                <c:pt idx="352">
                  <c:v>0.34375</c:v>
                </c:pt>
                <c:pt idx="353">
                  <c:v>0.3447265625</c:v>
                </c:pt>
                <c:pt idx="354">
                  <c:v>0.345703125</c:v>
                </c:pt>
                <c:pt idx="355">
                  <c:v>0.3466796875</c:v>
                </c:pt>
                <c:pt idx="356">
                  <c:v>0.34765625</c:v>
                </c:pt>
                <c:pt idx="357">
                  <c:v>0.3486328125</c:v>
                </c:pt>
                <c:pt idx="358">
                  <c:v>0.349609375</c:v>
                </c:pt>
                <c:pt idx="359">
                  <c:v>0.3505859375</c:v>
                </c:pt>
                <c:pt idx="360">
                  <c:v>0.3515625</c:v>
                </c:pt>
                <c:pt idx="361">
                  <c:v>0.3525390625</c:v>
                </c:pt>
                <c:pt idx="362">
                  <c:v>0.353515625</c:v>
                </c:pt>
                <c:pt idx="363">
                  <c:v>0.3544921875</c:v>
                </c:pt>
                <c:pt idx="364">
                  <c:v>0.35546875</c:v>
                </c:pt>
                <c:pt idx="365">
                  <c:v>0.3564453125</c:v>
                </c:pt>
                <c:pt idx="366">
                  <c:v>0.357421875</c:v>
                </c:pt>
                <c:pt idx="367">
                  <c:v>0.3583984375</c:v>
                </c:pt>
                <c:pt idx="368">
                  <c:v>0.359375</c:v>
                </c:pt>
                <c:pt idx="369">
                  <c:v>0.3603515625</c:v>
                </c:pt>
                <c:pt idx="370">
                  <c:v>0.361328125</c:v>
                </c:pt>
                <c:pt idx="371">
                  <c:v>0.3623046875</c:v>
                </c:pt>
                <c:pt idx="372">
                  <c:v>0.36328125</c:v>
                </c:pt>
                <c:pt idx="373">
                  <c:v>0.3642578125</c:v>
                </c:pt>
                <c:pt idx="374">
                  <c:v>0.365234375</c:v>
                </c:pt>
                <c:pt idx="375">
                  <c:v>0.3662109375</c:v>
                </c:pt>
                <c:pt idx="376">
                  <c:v>0.3671875</c:v>
                </c:pt>
                <c:pt idx="377">
                  <c:v>0.3681640625</c:v>
                </c:pt>
                <c:pt idx="378">
                  <c:v>0.369140625</c:v>
                </c:pt>
                <c:pt idx="379">
                  <c:v>0.3701171875</c:v>
                </c:pt>
                <c:pt idx="380">
                  <c:v>0.37109375</c:v>
                </c:pt>
                <c:pt idx="381">
                  <c:v>0.3720703125</c:v>
                </c:pt>
                <c:pt idx="382">
                  <c:v>0.373046875</c:v>
                </c:pt>
                <c:pt idx="383">
                  <c:v>0.3740234375</c:v>
                </c:pt>
                <c:pt idx="384">
                  <c:v>0.375</c:v>
                </c:pt>
                <c:pt idx="385">
                  <c:v>0.3759765625</c:v>
                </c:pt>
                <c:pt idx="386">
                  <c:v>0.376953125</c:v>
                </c:pt>
                <c:pt idx="387">
                  <c:v>0.3779296875</c:v>
                </c:pt>
                <c:pt idx="388">
                  <c:v>0.37890625</c:v>
                </c:pt>
                <c:pt idx="389">
                  <c:v>0.3798828125</c:v>
                </c:pt>
                <c:pt idx="390">
                  <c:v>0.380859375</c:v>
                </c:pt>
                <c:pt idx="391">
                  <c:v>0.3818359375</c:v>
                </c:pt>
                <c:pt idx="392">
                  <c:v>0.3828125</c:v>
                </c:pt>
                <c:pt idx="393">
                  <c:v>0.3837890625</c:v>
                </c:pt>
                <c:pt idx="394">
                  <c:v>0.384765625</c:v>
                </c:pt>
                <c:pt idx="395">
                  <c:v>0.3857421875</c:v>
                </c:pt>
                <c:pt idx="396">
                  <c:v>0.38671875</c:v>
                </c:pt>
                <c:pt idx="397">
                  <c:v>0.3876953125</c:v>
                </c:pt>
                <c:pt idx="398">
                  <c:v>0.388671875</c:v>
                </c:pt>
                <c:pt idx="399">
                  <c:v>0.3896484375</c:v>
                </c:pt>
                <c:pt idx="400">
                  <c:v>0.390625</c:v>
                </c:pt>
                <c:pt idx="401">
                  <c:v>0.3916015625</c:v>
                </c:pt>
                <c:pt idx="402">
                  <c:v>0.392578125</c:v>
                </c:pt>
                <c:pt idx="403">
                  <c:v>0.3935546875</c:v>
                </c:pt>
                <c:pt idx="404">
                  <c:v>0.39453125</c:v>
                </c:pt>
                <c:pt idx="405">
                  <c:v>0.3955078125</c:v>
                </c:pt>
                <c:pt idx="406">
                  <c:v>0.396484375</c:v>
                </c:pt>
                <c:pt idx="407">
                  <c:v>0.3974609375</c:v>
                </c:pt>
                <c:pt idx="408">
                  <c:v>0.3984375</c:v>
                </c:pt>
                <c:pt idx="409">
                  <c:v>0.3994140625</c:v>
                </c:pt>
                <c:pt idx="410">
                  <c:v>0.400390625</c:v>
                </c:pt>
                <c:pt idx="411">
                  <c:v>0.4013671875</c:v>
                </c:pt>
                <c:pt idx="412">
                  <c:v>0.40234375</c:v>
                </c:pt>
                <c:pt idx="413">
                  <c:v>0.4033203125</c:v>
                </c:pt>
                <c:pt idx="414">
                  <c:v>0.404296875</c:v>
                </c:pt>
                <c:pt idx="415">
                  <c:v>0.4052734375</c:v>
                </c:pt>
                <c:pt idx="416">
                  <c:v>0.40625</c:v>
                </c:pt>
                <c:pt idx="417">
                  <c:v>0.4072265625</c:v>
                </c:pt>
                <c:pt idx="418">
                  <c:v>0.408203125</c:v>
                </c:pt>
                <c:pt idx="419">
                  <c:v>0.4091796875</c:v>
                </c:pt>
                <c:pt idx="420">
                  <c:v>0.41015625</c:v>
                </c:pt>
                <c:pt idx="421">
                  <c:v>0.4111328125</c:v>
                </c:pt>
                <c:pt idx="422">
                  <c:v>0.412109375</c:v>
                </c:pt>
                <c:pt idx="423">
                  <c:v>0.4130859375</c:v>
                </c:pt>
                <c:pt idx="424">
                  <c:v>0.4140625</c:v>
                </c:pt>
                <c:pt idx="425">
                  <c:v>0.4150390625</c:v>
                </c:pt>
                <c:pt idx="426">
                  <c:v>0.416015625</c:v>
                </c:pt>
                <c:pt idx="427">
                  <c:v>0.4169921875</c:v>
                </c:pt>
                <c:pt idx="428">
                  <c:v>0.41796875</c:v>
                </c:pt>
                <c:pt idx="429">
                  <c:v>0.4189453125</c:v>
                </c:pt>
                <c:pt idx="430">
                  <c:v>0.419921875</c:v>
                </c:pt>
                <c:pt idx="431">
                  <c:v>0.4208984375</c:v>
                </c:pt>
                <c:pt idx="432">
                  <c:v>0.421875</c:v>
                </c:pt>
                <c:pt idx="433">
                  <c:v>0.4228515625</c:v>
                </c:pt>
                <c:pt idx="434">
                  <c:v>0.423828125</c:v>
                </c:pt>
                <c:pt idx="435">
                  <c:v>0.4248046875</c:v>
                </c:pt>
                <c:pt idx="436">
                  <c:v>0.42578125</c:v>
                </c:pt>
                <c:pt idx="437">
                  <c:v>0.4267578125</c:v>
                </c:pt>
                <c:pt idx="438">
                  <c:v>0.427734375</c:v>
                </c:pt>
                <c:pt idx="439">
                  <c:v>0.4287109375</c:v>
                </c:pt>
                <c:pt idx="440">
                  <c:v>0.4296875</c:v>
                </c:pt>
                <c:pt idx="441">
                  <c:v>0.4306640625</c:v>
                </c:pt>
                <c:pt idx="442">
                  <c:v>0.431640625</c:v>
                </c:pt>
                <c:pt idx="443">
                  <c:v>0.4326171875</c:v>
                </c:pt>
                <c:pt idx="444">
                  <c:v>0.43359375</c:v>
                </c:pt>
                <c:pt idx="445">
                  <c:v>0.4345703125</c:v>
                </c:pt>
                <c:pt idx="446">
                  <c:v>0.435546875</c:v>
                </c:pt>
                <c:pt idx="447">
                  <c:v>0.4365234375</c:v>
                </c:pt>
                <c:pt idx="448">
                  <c:v>0.4375</c:v>
                </c:pt>
                <c:pt idx="449">
                  <c:v>0.4384765625</c:v>
                </c:pt>
                <c:pt idx="450">
                  <c:v>0.439453125</c:v>
                </c:pt>
                <c:pt idx="451">
                  <c:v>0.4404296875</c:v>
                </c:pt>
                <c:pt idx="452">
                  <c:v>0.44140625</c:v>
                </c:pt>
                <c:pt idx="453">
                  <c:v>0.4423828125</c:v>
                </c:pt>
                <c:pt idx="454">
                  <c:v>0.443359375</c:v>
                </c:pt>
                <c:pt idx="455">
                  <c:v>0.4443359375</c:v>
                </c:pt>
                <c:pt idx="456">
                  <c:v>0.4453125</c:v>
                </c:pt>
                <c:pt idx="457">
                  <c:v>0.4462890625</c:v>
                </c:pt>
                <c:pt idx="458">
                  <c:v>0.447265625</c:v>
                </c:pt>
                <c:pt idx="459">
                  <c:v>0.4482421875</c:v>
                </c:pt>
                <c:pt idx="460">
                  <c:v>0.44921875</c:v>
                </c:pt>
                <c:pt idx="461">
                  <c:v>0.4501953125</c:v>
                </c:pt>
                <c:pt idx="462">
                  <c:v>0.451171875</c:v>
                </c:pt>
                <c:pt idx="463">
                  <c:v>0.4521484375</c:v>
                </c:pt>
                <c:pt idx="464">
                  <c:v>0.453125</c:v>
                </c:pt>
                <c:pt idx="465">
                  <c:v>0.4541015625</c:v>
                </c:pt>
                <c:pt idx="466">
                  <c:v>0.455078125</c:v>
                </c:pt>
                <c:pt idx="467">
                  <c:v>0.4560546875</c:v>
                </c:pt>
                <c:pt idx="468">
                  <c:v>0.45703125</c:v>
                </c:pt>
                <c:pt idx="469">
                  <c:v>0.4580078125</c:v>
                </c:pt>
                <c:pt idx="470">
                  <c:v>0.458984375</c:v>
                </c:pt>
                <c:pt idx="471">
                  <c:v>0.4599609375</c:v>
                </c:pt>
                <c:pt idx="472">
                  <c:v>0.4609375</c:v>
                </c:pt>
                <c:pt idx="473">
                  <c:v>0.4619140625</c:v>
                </c:pt>
                <c:pt idx="474">
                  <c:v>0.462890625</c:v>
                </c:pt>
                <c:pt idx="475">
                  <c:v>0.4638671875</c:v>
                </c:pt>
                <c:pt idx="476">
                  <c:v>0.46484375</c:v>
                </c:pt>
                <c:pt idx="477">
                  <c:v>0.4658203125</c:v>
                </c:pt>
                <c:pt idx="478">
                  <c:v>0.466796875</c:v>
                </c:pt>
                <c:pt idx="479">
                  <c:v>0.4677734375</c:v>
                </c:pt>
                <c:pt idx="480">
                  <c:v>0.46875</c:v>
                </c:pt>
                <c:pt idx="481">
                  <c:v>0.4697265625</c:v>
                </c:pt>
                <c:pt idx="482">
                  <c:v>0.470703125</c:v>
                </c:pt>
                <c:pt idx="483">
                  <c:v>0.4716796875</c:v>
                </c:pt>
                <c:pt idx="484">
                  <c:v>0.47265625</c:v>
                </c:pt>
                <c:pt idx="485">
                  <c:v>0.4736328125</c:v>
                </c:pt>
                <c:pt idx="486">
                  <c:v>0.474609375</c:v>
                </c:pt>
                <c:pt idx="487">
                  <c:v>0.4755859375</c:v>
                </c:pt>
                <c:pt idx="488">
                  <c:v>0.4765625</c:v>
                </c:pt>
                <c:pt idx="489">
                  <c:v>0.4775390625</c:v>
                </c:pt>
                <c:pt idx="490">
                  <c:v>0.478515625</c:v>
                </c:pt>
                <c:pt idx="491">
                  <c:v>0.4794921875</c:v>
                </c:pt>
                <c:pt idx="492">
                  <c:v>0.48046875</c:v>
                </c:pt>
                <c:pt idx="493">
                  <c:v>0.4814453125</c:v>
                </c:pt>
                <c:pt idx="494">
                  <c:v>0.482421875</c:v>
                </c:pt>
                <c:pt idx="495">
                  <c:v>0.4833984375</c:v>
                </c:pt>
                <c:pt idx="496">
                  <c:v>0.484375</c:v>
                </c:pt>
                <c:pt idx="497">
                  <c:v>0.4853515625</c:v>
                </c:pt>
                <c:pt idx="498">
                  <c:v>0.486328125</c:v>
                </c:pt>
                <c:pt idx="499">
                  <c:v>0.4873046875</c:v>
                </c:pt>
                <c:pt idx="500">
                  <c:v>0.48828125</c:v>
                </c:pt>
                <c:pt idx="501">
                  <c:v>0.4892578125</c:v>
                </c:pt>
                <c:pt idx="502">
                  <c:v>0.490234375</c:v>
                </c:pt>
                <c:pt idx="503">
                  <c:v>0.4912109375</c:v>
                </c:pt>
                <c:pt idx="504">
                  <c:v>0.4921875</c:v>
                </c:pt>
                <c:pt idx="505">
                  <c:v>0.4931640625</c:v>
                </c:pt>
                <c:pt idx="506">
                  <c:v>0.494140625</c:v>
                </c:pt>
                <c:pt idx="507">
                  <c:v>0.4951171875</c:v>
                </c:pt>
                <c:pt idx="508">
                  <c:v>0.49609375</c:v>
                </c:pt>
                <c:pt idx="509">
                  <c:v>0.4970703125</c:v>
                </c:pt>
                <c:pt idx="510">
                  <c:v>0.498046875</c:v>
                </c:pt>
                <c:pt idx="511">
                  <c:v>0.4990234375</c:v>
                </c:pt>
                <c:pt idx="512">
                  <c:v>0.5</c:v>
                </c:pt>
                <c:pt idx="513">
                  <c:v>0.5009765625</c:v>
                </c:pt>
                <c:pt idx="514">
                  <c:v>0.501953125</c:v>
                </c:pt>
                <c:pt idx="515">
                  <c:v>0.5029296875</c:v>
                </c:pt>
                <c:pt idx="516">
                  <c:v>0.50390625</c:v>
                </c:pt>
                <c:pt idx="517">
                  <c:v>0.5048828125</c:v>
                </c:pt>
                <c:pt idx="518">
                  <c:v>0.505859375</c:v>
                </c:pt>
                <c:pt idx="519">
                  <c:v>0.5068359375</c:v>
                </c:pt>
                <c:pt idx="520">
                  <c:v>0.5078125</c:v>
                </c:pt>
                <c:pt idx="521">
                  <c:v>0.5087890625</c:v>
                </c:pt>
                <c:pt idx="522">
                  <c:v>0.509765625</c:v>
                </c:pt>
                <c:pt idx="523">
                  <c:v>0.5107421875</c:v>
                </c:pt>
                <c:pt idx="524">
                  <c:v>0.51171875</c:v>
                </c:pt>
                <c:pt idx="525">
                  <c:v>0.5126953125</c:v>
                </c:pt>
                <c:pt idx="526">
                  <c:v>0.513671875</c:v>
                </c:pt>
                <c:pt idx="527">
                  <c:v>0.5146484375</c:v>
                </c:pt>
                <c:pt idx="528">
                  <c:v>0.515625</c:v>
                </c:pt>
                <c:pt idx="529">
                  <c:v>0.5166015625</c:v>
                </c:pt>
                <c:pt idx="530">
                  <c:v>0.517578125</c:v>
                </c:pt>
                <c:pt idx="531">
                  <c:v>0.5185546875</c:v>
                </c:pt>
                <c:pt idx="532">
                  <c:v>0.51953125</c:v>
                </c:pt>
                <c:pt idx="533">
                  <c:v>0.5205078125</c:v>
                </c:pt>
                <c:pt idx="534">
                  <c:v>0.521484375</c:v>
                </c:pt>
                <c:pt idx="535">
                  <c:v>0.5224609375</c:v>
                </c:pt>
                <c:pt idx="536">
                  <c:v>0.5234375</c:v>
                </c:pt>
                <c:pt idx="537">
                  <c:v>0.5244140625</c:v>
                </c:pt>
                <c:pt idx="538">
                  <c:v>0.525390625</c:v>
                </c:pt>
                <c:pt idx="539">
                  <c:v>0.5263671875</c:v>
                </c:pt>
                <c:pt idx="540">
                  <c:v>0.52734375</c:v>
                </c:pt>
                <c:pt idx="541">
                  <c:v>0.5283203125</c:v>
                </c:pt>
                <c:pt idx="542">
                  <c:v>0.529296875</c:v>
                </c:pt>
                <c:pt idx="543">
                  <c:v>0.5302734375</c:v>
                </c:pt>
                <c:pt idx="544">
                  <c:v>0.53125</c:v>
                </c:pt>
                <c:pt idx="545">
                  <c:v>0.5322265625</c:v>
                </c:pt>
                <c:pt idx="546">
                  <c:v>0.533203125</c:v>
                </c:pt>
                <c:pt idx="547">
                  <c:v>0.5341796875</c:v>
                </c:pt>
                <c:pt idx="548">
                  <c:v>0.53515625</c:v>
                </c:pt>
                <c:pt idx="549">
                  <c:v>0.5361328125</c:v>
                </c:pt>
                <c:pt idx="550">
                  <c:v>0.537109375</c:v>
                </c:pt>
                <c:pt idx="551">
                  <c:v>0.5380859375</c:v>
                </c:pt>
                <c:pt idx="552">
                  <c:v>0.5390625</c:v>
                </c:pt>
                <c:pt idx="553">
                  <c:v>0.5400390625</c:v>
                </c:pt>
                <c:pt idx="554">
                  <c:v>0.541015625</c:v>
                </c:pt>
                <c:pt idx="555">
                  <c:v>0.5419921875</c:v>
                </c:pt>
                <c:pt idx="556">
                  <c:v>0.54296875</c:v>
                </c:pt>
                <c:pt idx="557">
                  <c:v>0.5439453125</c:v>
                </c:pt>
                <c:pt idx="558">
                  <c:v>0.544921875</c:v>
                </c:pt>
                <c:pt idx="559">
                  <c:v>0.5458984375</c:v>
                </c:pt>
                <c:pt idx="560">
                  <c:v>0.546875</c:v>
                </c:pt>
                <c:pt idx="561">
                  <c:v>0.5478515625</c:v>
                </c:pt>
                <c:pt idx="562">
                  <c:v>0.548828125</c:v>
                </c:pt>
                <c:pt idx="563">
                  <c:v>0.5498046875</c:v>
                </c:pt>
                <c:pt idx="564">
                  <c:v>0.55078125</c:v>
                </c:pt>
                <c:pt idx="565">
                  <c:v>0.5517578125</c:v>
                </c:pt>
                <c:pt idx="566">
                  <c:v>0.552734375</c:v>
                </c:pt>
                <c:pt idx="567">
                  <c:v>0.5537109375</c:v>
                </c:pt>
                <c:pt idx="568">
                  <c:v>0.5546875</c:v>
                </c:pt>
                <c:pt idx="569">
                  <c:v>0.5556640625</c:v>
                </c:pt>
                <c:pt idx="570">
                  <c:v>0.556640625</c:v>
                </c:pt>
                <c:pt idx="571">
                  <c:v>0.5576171875</c:v>
                </c:pt>
                <c:pt idx="572">
                  <c:v>0.55859375</c:v>
                </c:pt>
                <c:pt idx="573">
                  <c:v>0.5595703125</c:v>
                </c:pt>
                <c:pt idx="574">
                  <c:v>0.560546875</c:v>
                </c:pt>
                <c:pt idx="575">
                  <c:v>0.5615234375</c:v>
                </c:pt>
                <c:pt idx="576">
                  <c:v>0.5625</c:v>
                </c:pt>
                <c:pt idx="577">
                  <c:v>0.5634765625</c:v>
                </c:pt>
                <c:pt idx="578">
                  <c:v>0.564453125</c:v>
                </c:pt>
                <c:pt idx="579">
                  <c:v>0.5654296875</c:v>
                </c:pt>
                <c:pt idx="580">
                  <c:v>0.56640625</c:v>
                </c:pt>
                <c:pt idx="581">
                  <c:v>0.5673828125</c:v>
                </c:pt>
                <c:pt idx="582">
                  <c:v>0.568359375</c:v>
                </c:pt>
                <c:pt idx="583">
                  <c:v>0.5693359375</c:v>
                </c:pt>
                <c:pt idx="584">
                  <c:v>0.5703125</c:v>
                </c:pt>
                <c:pt idx="585">
                  <c:v>0.5712890625</c:v>
                </c:pt>
                <c:pt idx="586">
                  <c:v>0.572265625</c:v>
                </c:pt>
                <c:pt idx="587">
                  <c:v>0.5732421875</c:v>
                </c:pt>
                <c:pt idx="588">
                  <c:v>0.57421875</c:v>
                </c:pt>
                <c:pt idx="589">
                  <c:v>0.5751953125</c:v>
                </c:pt>
                <c:pt idx="590">
                  <c:v>0.576171875</c:v>
                </c:pt>
                <c:pt idx="591">
                  <c:v>0.5771484375</c:v>
                </c:pt>
                <c:pt idx="592">
                  <c:v>0.578125</c:v>
                </c:pt>
                <c:pt idx="593">
                  <c:v>0.5791015625</c:v>
                </c:pt>
                <c:pt idx="594">
                  <c:v>0.580078125</c:v>
                </c:pt>
                <c:pt idx="595">
                  <c:v>0.5810546875</c:v>
                </c:pt>
                <c:pt idx="596">
                  <c:v>0.58203125</c:v>
                </c:pt>
                <c:pt idx="597">
                  <c:v>0.5830078125</c:v>
                </c:pt>
                <c:pt idx="598">
                  <c:v>0.583984375</c:v>
                </c:pt>
                <c:pt idx="599">
                  <c:v>0.5849609375</c:v>
                </c:pt>
                <c:pt idx="600">
                  <c:v>0.5859375</c:v>
                </c:pt>
                <c:pt idx="601">
                  <c:v>0.5869140625</c:v>
                </c:pt>
                <c:pt idx="602">
                  <c:v>0.587890625</c:v>
                </c:pt>
                <c:pt idx="603">
                  <c:v>0.5888671875</c:v>
                </c:pt>
                <c:pt idx="604">
                  <c:v>0.58984375</c:v>
                </c:pt>
                <c:pt idx="605">
                  <c:v>0.5908203125</c:v>
                </c:pt>
                <c:pt idx="606">
                  <c:v>0.591796875</c:v>
                </c:pt>
                <c:pt idx="607">
                  <c:v>0.5927734375</c:v>
                </c:pt>
                <c:pt idx="608">
                  <c:v>0.59375</c:v>
                </c:pt>
                <c:pt idx="609">
                  <c:v>0.5947265625</c:v>
                </c:pt>
                <c:pt idx="610">
                  <c:v>0.595703125</c:v>
                </c:pt>
                <c:pt idx="611">
                  <c:v>0.5966796875</c:v>
                </c:pt>
                <c:pt idx="612">
                  <c:v>0.59765625</c:v>
                </c:pt>
                <c:pt idx="613">
                  <c:v>0.5986328125</c:v>
                </c:pt>
                <c:pt idx="614">
                  <c:v>0.599609375</c:v>
                </c:pt>
                <c:pt idx="615">
                  <c:v>0.6005859375</c:v>
                </c:pt>
                <c:pt idx="616">
                  <c:v>0.6015625</c:v>
                </c:pt>
                <c:pt idx="617">
                  <c:v>0.6025390625</c:v>
                </c:pt>
                <c:pt idx="618">
                  <c:v>0.603515625</c:v>
                </c:pt>
                <c:pt idx="619">
                  <c:v>0.6044921875</c:v>
                </c:pt>
                <c:pt idx="620">
                  <c:v>0.60546875</c:v>
                </c:pt>
                <c:pt idx="621">
                  <c:v>0.6064453125</c:v>
                </c:pt>
                <c:pt idx="622">
                  <c:v>0.607421875</c:v>
                </c:pt>
                <c:pt idx="623">
                  <c:v>0.6083984375</c:v>
                </c:pt>
                <c:pt idx="624">
                  <c:v>0.609375</c:v>
                </c:pt>
                <c:pt idx="625">
                  <c:v>0.6103515625</c:v>
                </c:pt>
                <c:pt idx="626">
                  <c:v>0.611328125</c:v>
                </c:pt>
                <c:pt idx="627">
                  <c:v>0.6123046875</c:v>
                </c:pt>
                <c:pt idx="628">
                  <c:v>0.61328125</c:v>
                </c:pt>
                <c:pt idx="629">
                  <c:v>0.6142578125</c:v>
                </c:pt>
                <c:pt idx="630">
                  <c:v>0.615234375</c:v>
                </c:pt>
                <c:pt idx="631">
                  <c:v>0.6162109375</c:v>
                </c:pt>
                <c:pt idx="632">
                  <c:v>0.6171875</c:v>
                </c:pt>
                <c:pt idx="633">
                  <c:v>0.6181640625</c:v>
                </c:pt>
                <c:pt idx="634">
                  <c:v>0.619140625</c:v>
                </c:pt>
                <c:pt idx="635">
                  <c:v>0.6201171875</c:v>
                </c:pt>
                <c:pt idx="636">
                  <c:v>0.62109375</c:v>
                </c:pt>
                <c:pt idx="637">
                  <c:v>0.6220703125</c:v>
                </c:pt>
                <c:pt idx="638">
                  <c:v>0.623046875</c:v>
                </c:pt>
                <c:pt idx="639">
                  <c:v>0.6240234375</c:v>
                </c:pt>
                <c:pt idx="640">
                  <c:v>0.625</c:v>
                </c:pt>
                <c:pt idx="641">
                  <c:v>0.6259765625</c:v>
                </c:pt>
                <c:pt idx="642">
                  <c:v>0.626953125</c:v>
                </c:pt>
                <c:pt idx="643">
                  <c:v>0.6279296875</c:v>
                </c:pt>
                <c:pt idx="644">
                  <c:v>0.62890625</c:v>
                </c:pt>
                <c:pt idx="645">
                  <c:v>0.6298828125</c:v>
                </c:pt>
                <c:pt idx="646">
                  <c:v>0.630859375</c:v>
                </c:pt>
                <c:pt idx="647">
                  <c:v>0.6318359375</c:v>
                </c:pt>
                <c:pt idx="648">
                  <c:v>0.6328125</c:v>
                </c:pt>
                <c:pt idx="649">
                  <c:v>0.6337890625</c:v>
                </c:pt>
                <c:pt idx="650">
                  <c:v>0.634765625</c:v>
                </c:pt>
                <c:pt idx="651">
                  <c:v>0.6357421875</c:v>
                </c:pt>
                <c:pt idx="652">
                  <c:v>0.63671875</c:v>
                </c:pt>
                <c:pt idx="653">
                  <c:v>0.6376953125</c:v>
                </c:pt>
                <c:pt idx="654">
                  <c:v>0.638671875</c:v>
                </c:pt>
                <c:pt idx="655">
                  <c:v>0.6396484375</c:v>
                </c:pt>
                <c:pt idx="656">
                  <c:v>0.640625</c:v>
                </c:pt>
                <c:pt idx="657">
                  <c:v>0.6416015625</c:v>
                </c:pt>
                <c:pt idx="658">
                  <c:v>0.642578125</c:v>
                </c:pt>
                <c:pt idx="659">
                  <c:v>0.6435546875</c:v>
                </c:pt>
                <c:pt idx="660">
                  <c:v>0.64453125</c:v>
                </c:pt>
                <c:pt idx="661">
                  <c:v>0.6455078125</c:v>
                </c:pt>
                <c:pt idx="662">
                  <c:v>0.646484375</c:v>
                </c:pt>
                <c:pt idx="663">
                  <c:v>0.6474609375</c:v>
                </c:pt>
                <c:pt idx="664">
                  <c:v>0.6484375</c:v>
                </c:pt>
                <c:pt idx="665">
                  <c:v>0.6494140625</c:v>
                </c:pt>
                <c:pt idx="666">
                  <c:v>0.650390625</c:v>
                </c:pt>
                <c:pt idx="667">
                  <c:v>0.6513671875</c:v>
                </c:pt>
                <c:pt idx="668">
                  <c:v>0.65234375</c:v>
                </c:pt>
                <c:pt idx="669">
                  <c:v>0.6533203125</c:v>
                </c:pt>
                <c:pt idx="670">
                  <c:v>0.654296875</c:v>
                </c:pt>
                <c:pt idx="671">
                  <c:v>0.6552734375</c:v>
                </c:pt>
                <c:pt idx="672">
                  <c:v>0.65625</c:v>
                </c:pt>
                <c:pt idx="673">
                  <c:v>0.6572265625</c:v>
                </c:pt>
                <c:pt idx="674">
                  <c:v>0.658203125</c:v>
                </c:pt>
                <c:pt idx="675">
                  <c:v>0.6591796875</c:v>
                </c:pt>
                <c:pt idx="676">
                  <c:v>0.66015625</c:v>
                </c:pt>
                <c:pt idx="677">
                  <c:v>0.6611328125</c:v>
                </c:pt>
                <c:pt idx="678">
                  <c:v>0.662109375</c:v>
                </c:pt>
                <c:pt idx="679">
                  <c:v>0.6630859375</c:v>
                </c:pt>
                <c:pt idx="680">
                  <c:v>0.6640625</c:v>
                </c:pt>
                <c:pt idx="681">
                  <c:v>0.6650390625</c:v>
                </c:pt>
                <c:pt idx="682">
                  <c:v>0.666015625</c:v>
                </c:pt>
                <c:pt idx="683">
                  <c:v>0.6669921875</c:v>
                </c:pt>
                <c:pt idx="684">
                  <c:v>0.66796875</c:v>
                </c:pt>
                <c:pt idx="685">
                  <c:v>0.6689453125</c:v>
                </c:pt>
                <c:pt idx="686">
                  <c:v>0.669921875</c:v>
                </c:pt>
                <c:pt idx="687">
                  <c:v>0.6708984375</c:v>
                </c:pt>
                <c:pt idx="688">
                  <c:v>0.671875</c:v>
                </c:pt>
                <c:pt idx="689">
                  <c:v>0.6728515625</c:v>
                </c:pt>
                <c:pt idx="690">
                  <c:v>0.673828125</c:v>
                </c:pt>
                <c:pt idx="691">
                  <c:v>0.6748046875</c:v>
                </c:pt>
                <c:pt idx="692">
                  <c:v>0.67578125</c:v>
                </c:pt>
                <c:pt idx="693">
                  <c:v>0.6767578125</c:v>
                </c:pt>
                <c:pt idx="694">
                  <c:v>0.677734375</c:v>
                </c:pt>
                <c:pt idx="695">
                  <c:v>0.6787109375</c:v>
                </c:pt>
                <c:pt idx="696">
                  <c:v>0.6796875</c:v>
                </c:pt>
                <c:pt idx="697">
                  <c:v>0.6806640625</c:v>
                </c:pt>
                <c:pt idx="698">
                  <c:v>0.681640625</c:v>
                </c:pt>
                <c:pt idx="699">
                  <c:v>0.6826171875</c:v>
                </c:pt>
                <c:pt idx="700">
                  <c:v>0.68359375</c:v>
                </c:pt>
                <c:pt idx="701">
                  <c:v>0.6845703125</c:v>
                </c:pt>
                <c:pt idx="702">
                  <c:v>0.685546875</c:v>
                </c:pt>
                <c:pt idx="703">
                  <c:v>0.6865234375</c:v>
                </c:pt>
                <c:pt idx="704">
                  <c:v>0.6875</c:v>
                </c:pt>
                <c:pt idx="705">
                  <c:v>0.6884765625</c:v>
                </c:pt>
                <c:pt idx="706">
                  <c:v>0.689453125</c:v>
                </c:pt>
                <c:pt idx="707">
                  <c:v>0.6904296875</c:v>
                </c:pt>
                <c:pt idx="708">
                  <c:v>0.69140625</c:v>
                </c:pt>
                <c:pt idx="709">
                  <c:v>0.6923828125</c:v>
                </c:pt>
                <c:pt idx="710">
                  <c:v>0.693359375</c:v>
                </c:pt>
                <c:pt idx="711">
                  <c:v>0.6943359375</c:v>
                </c:pt>
                <c:pt idx="712">
                  <c:v>0.6953125</c:v>
                </c:pt>
                <c:pt idx="713">
                  <c:v>0.6962890625</c:v>
                </c:pt>
                <c:pt idx="714">
                  <c:v>0.697265625</c:v>
                </c:pt>
                <c:pt idx="715">
                  <c:v>0.6982421875</c:v>
                </c:pt>
                <c:pt idx="716">
                  <c:v>0.69921875</c:v>
                </c:pt>
                <c:pt idx="717">
                  <c:v>0.7001953125</c:v>
                </c:pt>
                <c:pt idx="718">
                  <c:v>0.701171875</c:v>
                </c:pt>
                <c:pt idx="719">
                  <c:v>0.7021484375</c:v>
                </c:pt>
                <c:pt idx="720">
                  <c:v>0.703125</c:v>
                </c:pt>
                <c:pt idx="721">
                  <c:v>0.7041015625</c:v>
                </c:pt>
                <c:pt idx="722">
                  <c:v>0.705078125</c:v>
                </c:pt>
                <c:pt idx="723">
                  <c:v>0.7060546875</c:v>
                </c:pt>
                <c:pt idx="724">
                  <c:v>0.70703125</c:v>
                </c:pt>
                <c:pt idx="725">
                  <c:v>0.7080078125</c:v>
                </c:pt>
                <c:pt idx="726">
                  <c:v>0.708984375</c:v>
                </c:pt>
                <c:pt idx="727">
                  <c:v>0.7099609375</c:v>
                </c:pt>
                <c:pt idx="728">
                  <c:v>0.7109375</c:v>
                </c:pt>
                <c:pt idx="729">
                  <c:v>0.7119140625</c:v>
                </c:pt>
                <c:pt idx="730">
                  <c:v>0.712890625</c:v>
                </c:pt>
                <c:pt idx="731">
                  <c:v>0.7138671875</c:v>
                </c:pt>
                <c:pt idx="732">
                  <c:v>0.71484375</c:v>
                </c:pt>
                <c:pt idx="733">
                  <c:v>0.7158203125</c:v>
                </c:pt>
                <c:pt idx="734">
                  <c:v>0.716796875</c:v>
                </c:pt>
                <c:pt idx="735">
                  <c:v>0.7177734375</c:v>
                </c:pt>
                <c:pt idx="736">
                  <c:v>0.71875</c:v>
                </c:pt>
                <c:pt idx="737">
                  <c:v>0.7197265625</c:v>
                </c:pt>
                <c:pt idx="738">
                  <c:v>0.720703125</c:v>
                </c:pt>
                <c:pt idx="739">
                  <c:v>0.7216796875</c:v>
                </c:pt>
                <c:pt idx="740">
                  <c:v>0.72265625</c:v>
                </c:pt>
                <c:pt idx="741">
                  <c:v>0.7236328125</c:v>
                </c:pt>
                <c:pt idx="742">
                  <c:v>0.724609375</c:v>
                </c:pt>
                <c:pt idx="743">
                  <c:v>0.7255859375</c:v>
                </c:pt>
                <c:pt idx="744">
                  <c:v>0.7265625</c:v>
                </c:pt>
                <c:pt idx="745">
                  <c:v>0.7275390625</c:v>
                </c:pt>
                <c:pt idx="746">
                  <c:v>0.728515625</c:v>
                </c:pt>
                <c:pt idx="747">
                  <c:v>0.7294921875</c:v>
                </c:pt>
                <c:pt idx="748">
                  <c:v>0.73046875</c:v>
                </c:pt>
                <c:pt idx="749">
                  <c:v>0.7314453125</c:v>
                </c:pt>
                <c:pt idx="750">
                  <c:v>0.732421875</c:v>
                </c:pt>
                <c:pt idx="751">
                  <c:v>0.7333984375</c:v>
                </c:pt>
                <c:pt idx="752">
                  <c:v>0.734375</c:v>
                </c:pt>
                <c:pt idx="753">
                  <c:v>0.7353515625</c:v>
                </c:pt>
                <c:pt idx="754">
                  <c:v>0.736328125</c:v>
                </c:pt>
                <c:pt idx="755">
                  <c:v>0.7373046875</c:v>
                </c:pt>
                <c:pt idx="756">
                  <c:v>0.73828125</c:v>
                </c:pt>
                <c:pt idx="757">
                  <c:v>0.7392578125</c:v>
                </c:pt>
                <c:pt idx="758">
                  <c:v>0.740234375</c:v>
                </c:pt>
                <c:pt idx="759">
                  <c:v>0.7412109375</c:v>
                </c:pt>
                <c:pt idx="760">
                  <c:v>0.7421875</c:v>
                </c:pt>
                <c:pt idx="761">
                  <c:v>0.7431640625</c:v>
                </c:pt>
                <c:pt idx="762">
                  <c:v>0.744140625</c:v>
                </c:pt>
                <c:pt idx="763">
                  <c:v>0.7451171875</c:v>
                </c:pt>
                <c:pt idx="764">
                  <c:v>0.74609375</c:v>
                </c:pt>
                <c:pt idx="765">
                  <c:v>0.7470703125</c:v>
                </c:pt>
                <c:pt idx="766">
                  <c:v>0.748046875</c:v>
                </c:pt>
                <c:pt idx="767">
                  <c:v>0.7490234375</c:v>
                </c:pt>
                <c:pt idx="768">
                  <c:v>0.75</c:v>
                </c:pt>
                <c:pt idx="769">
                  <c:v>0.7509765625</c:v>
                </c:pt>
                <c:pt idx="770">
                  <c:v>0.751953125</c:v>
                </c:pt>
                <c:pt idx="771">
                  <c:v>0.7529296875</c:v>
                </c:pt>
                <c:pt idx="772">
                  <c:v>0.75390625</c:v>
                </c:pt>
                <c:pt idx="773">
                  <c:v>0.7548828125</c:v>
                </c:pt>
                <c:pt idx="774">
                  <c:v>0.755859375</c:v>
                </c:pt>
                <c:pt idx="775">
                  <c:v>0.7568359375</c:v>
                </c:pt>
                <c:pt idx="776">
                  <c:v>0.7578125</c:v>
                </c:pt>
                <c:pt idx="777">
                  <c:v>0.7587890625</c:v>
                </c:pt>
                <c:pt idx="778">
                  <c:v>0.759765625</c:v>
                </c:pt>
                <c:pt idx="779">
                  <c:v>0.7607421875</c:v>
                </c:pt>
                <c:pt idx="780">
                  <c:v>0.76171875</c:v>
                </c:pt>
                <c:pt idx="781">
                  <c:v>0.7626953125</c:v>
                </c:pt>
                <c:pt idx="782">
                  <c:v>0.763671875</c:v>
                </c:pt>
                <c:pt idx="783">
                  <c:v>0.7646484375</c:v>
                </c:pt>
                <c:pt idx="784">
                  <c:v>0.765625</c:v>
                </c:pt>
                <c:pt idx="785">
                  <c:v>0.7666015625</c:v>
                </c:pt>
                <c:pt idx="786">
                  <c:v>0.767578125</c:v>
                </c:pt>
                <c:pt idx="787">
                  <c:v>0.7685546875</c:v>
                </c:pt>
                <c:pt idx="788">
                  <c:v>0.76953125</c:v>
                </c:pt>
                <c:pt idx="789">
                  <c:v>0.7705078125</c:v>
                </c:pt>
                <c:pt idx="790">
                  <c:v>0.771484375</c:v>
                </c:pt>
                <c:pt idx="791">
                  <c:v>0.7724609375</c:v>
                </c:pt>
                <c:pt idx="792">
                  <c:v>0.7734375</c:v>
                </c:pt>
                <c:pt idx="793">
                  <c:v>0.7744140625</c:v>
                </c:pt>
                <c:pt idx="794">
                  <c:v>0.775390625</c:v>
                </c:pt>
                <c:pt idx="795">
                  <c:v>0.7763671875</c:v>
                </c:pt>
                <c:pt idx="796">
                  <c:v>0.77734375</c:v>
                </c:pt>
                <c:pt idx="797">
                  <c:v>0.7783203125</c:v>
                </c:pt>
                <c:pt idx="798">
                  <c:v>0.779296875</c:v>
                </c:pt>
                <c:pt idx="799">
                  <c:v>0.7802734375</c:v>
                </c:pt>
                <c:pt idx="800">
                  <c:v>0.78125</c:v>
                </c:pt>
                <c:pt idx="801">
                  <c:v>0.7822265625</c:v>
                </c:pt>
                <c:pt idx="802">
                  <c:v>0.783203125</c:v>
                </c:pt>
                <c:pt idx="803">
                  <c:v>0.7841796875</c:v>
                </c:pt>
                <c:pt idx="804">
                  <c:v>0.78515625</c:v>
                </c:pt>
                <c:pt idx="805">
                  <c:v>0.7861328125</c:v>
                </c:pt>
                <c:pt idx="806">
                  <c:v>0.787109375</c:v>
                </c:pt>
                <c:pt idx="807">
                  <c:v>0.7880859375</c:v>
                </c:pt>
                <c:pt idx="808">
                  <c:v>0.7890625</c:v>
                </c:pt>
                <c:pt idx="809">
                  <c:v>0.7900390625</c:v>
                </c:pt>
                <c:pt idx="810">
                  <c:v>0.791015625</c:v>
                </c:pt>
                <c:pt idx="811">
                  <c:v>0.7919921875</c:v>
                </c:pt>
                <c:pt idx="812">
                  <c:v>0.79296875</c:v>
                </c:pt>
                <c:pt idx="813">
                  <c:v>0.7939453125</c:v>
                </c:pt>
                <c:pt idx="814">
                  <c:v>0.794921875</c:v>
                </c:pt>
                <c:pt idx="815">
                  <c:v>0.7958984375</c:v>
                </c:pt>
                <c:pt idx="816">
                  <c:v>0.796875</c:v>
                </c:pt>
                <c:pt idx="817">
                  <c:v>0.7978515625</c:v>
                </c:pt>
                <c:pt idx="818">
                  <c:v>0.798828125</c:v>
                </c:pt>
                <c:pt idx="819">
                  <c:v>0.7998046875</c:v>
                </c:pt>
                <c:pt idx="820">
                  <c:v>0.80078125</c:v>
                </c:pt>
                <c:pt idx="821">
                  <c:v>0.8017578125</c:v>
                </c:pt>
                <c:pt idx="822">
                  <c:v>0.802734375</c:v>
                </c:pt>
                <c:pt idx="823">
                  <c:v>0.8037109375</c:v>
                </c:pt>
                <c:pt idx="824">
                  <c:v>0.8046875</c:v>
                </c:pt>
                <c:pt idx="825">
                  <c:v>0.8056640625</c:v>
                </c:pt>
                <c:pt idx="826">
                  <c:v>0.806640625</c:v>
                </c:pt>
                <c:pt idx="827">
                  <c:v>0.8076171875</c:v>
                </c:pt>
                <c:pt idx="828">
                  <c:v>0.80859375</c:v>
                </c:pt>
                <c:pt idx="829">
                  <c:v>0.8095703125</c:v>
                </c:pt>
                <c:pt idx="830">
                  <c:v>0.810546875</c:v>
                </c:pt>
                <c:pt idx="831">
                  <c:v>0.8115234375</c:v>
                </c:pt>
                <c:pt idx="832">
                  <c:v>0.8125</c:v>
                </c:pt>
                <c:pt idx="833">
                  <c:v>0.8134765625</c:v>
                </c:pt>
                <c:pt idx="834">
                  <c:v>0.814453125</c:v>
                </c:pt>
                <c:pt idx="835">
                  <c:v>0.8154296875</c:v>
                </c:pt>
                <c:pt idx="836">
                  <c:v>0.81640625</c:v>
                </c:pt>
                <c:pt idx="837">
                  <c:v>0.8173828125</c:v>
                </c:pt>
                <c:pt idx="838">
                  <c:v>0.818359375</c:v>
                </c:pt>
                <c:pt idx="839">
                  <c:v>0.8193359375</c:v>
                </c:pt>
                <c:pt idx="840">
                  <c:v>0.8203125</c:v>
                </c:pt>
                <c:pt idx="841">
                  <c:v>0.8212890625</c:v>
                </c:pt>
                <c:pt idx="842">
                  <c:v>0.822265625</c:v>
                </c:pt>
                <c:pt idx="843">
                  <c:v>0.8232421875</c:v>
                </c:pt>
                <c:pt idx="844">
                  <c:v>0.82421875</c:v>
                </c:pt>
                <c:pt idx="845">
                  <c:v>0.8251953125</c:v>
                </c:pt>
                <c:pt idx="846">
                  <c:v>0.826171875</c:v>
                </c:pt>
                <c:pt idx="847">
                  <c:v>0.8271484375</c:v>
                </c:pt>
                <c:pt idx="848">
                  <c:v>0.828125</c:v>
                </c:pt>
                <c:pt idx="849">
                  <c:v>0.8291015625</c:v>
                </c:pt>
                <c:pt idx="850">
                  <c:v>0.830078125</c:v>
                </c:pt>
                <c:pt idx="851">
                  <c:v>0.8310546875</c:v>
                </c:pt>
                <c:pt idx="852">
                  <c:v>0.83203125</c:v>
                </c:pt>
                <c:pt idx="853">
                  <c:v>0.8330078125</c:v>
                </c:pt>
                <c:pt idx="854">
                  <c:v>0.833984375</c:v>
                </c:pt>
                <c:pt idx="855">
                  <c:v>0.8349609375</c:v>
                </c:pt>
                <c:pt idx="856">
                  <c:v>0.8359375</c:v>
                </c:pt>
                <c:pt idx="857">
                  <c:v>0.8369140625</c:v>
                </c:pt>
                <c:pt idx="858">
                  <c:v>0.837890625</c:v>
                </c:pt>
                <c:pt idx="859">
                  <c:v>0.8388671875</c:v>
                </c:pt>
                <c:pt idx="860">
                  <c:v>0.83984375</c:v>
                </c:pt>
                <c:pt idx="861">
                  <c:v>0.8408203125</c:v>
                </c:pt>
                <c:pt idx="862">
                  <c:v>0.841796875</c:v>
                </c:pt>
                <c:pt idx="863">
                  <c:v>0.8427734375</c:v>
                </c:pt>
                <c:pt idx="864">
                  <c:v>0.84375</c:v>
                </c:pt>
                <c:pt idx="865">
                  <c:v>0.8447265625</c:v>
                </c:pt>
                <c:pt idx="866">
                  <c:v>0.845703125</c:v>
                </c:pt>
                <c:pt idx="867">
                  <c:v>0.8466796875</c:v>
                </c:pt>
                <c:pt idx="868">
                  <c:v>0.84765625</c:v>
                </c:pt>
                <c:pt idx="869">
                  <c:v>0.8486328125</c:v>
                </c:pt>
                <c:pt idx="870">
                  <c:v>0.849609375</c:v>
                </c:pt>
                <c:pt idx="871">
                  <c:v>0.8505859375</c:v>
                </c:pt>
                <c:pt idx="872">
                  <c:v>0.8515625</c:v>
                </c:pt>
                <c:pt idx="873">
                  <c:v>0.8525390625</c:v>
                </c:pt>
                <c:pt idx="874">
                  <c:v>0.853515625</c:v>
                </c:pt>
                <c:pt idx="875">
                  <c:v>0.8544921875</c:v>
                </c:pt>
                <c:pt idx="876">
                  <c:v>0.85546875</c:v>
                </c:pt>
                <c:pt idx="877">
                  <c:v>0.8564453125</c:v>
                </c:pt>
                <c:pt idx="878">
                  <c:v>0.857421875</c:v>
                </c:pt>
                <c:pt idx="879">
                  <c:v>0.8583984375</c:v>
                </c:pt>
                <c:pt idx="880">
                  <c:v>0.859375</c:v>
                </c:pt>
                <c:pt idx="881">
                  <c:v>0.8603515625</c:v>
                </c:pt>
                <c:pt idx="882">
                  <c:v>0.861328125</c:v>
                </c:pt>
                <c:pt idx="883">
                  <c:v>0.8623046875</c:v>
                </c:pt>
                <c:pt idx="884">
                  <c:v>0.86328125</c:v>
                </c:pt>
                <c:pt idx="885">
                  <c:v>0.8642578125</c:v>
                </c:pt>
                <c:pt idx="886">
                  <c:v>0.865234375</c:v>
                </c:pt>
                <c:pt idx="887">
                  <c:v>0.8662109375</c:v>
                </c:pt>
                <c:pt idx="888">
                  <c:v>0.8671875</c:v>
                </c:pt>
                <c:pt idx="889">
                  <c:v>0.8681640625</c:v>
                </c:pt>
                <c:pt idx="890">
                  <c:v>0.869140625</c:v>
                </c:pt>
                <c:pt idx="891">
                  <c:v>0.8701171875</c:v>
                </c:pt>
                <c:pt idx="892">
                  <c:v>0.87109375</c:v>
                </c:pt>
                <c:pt idx="893">
                  <c:v>0.8720703125</c:v>
                </c:pt>
                <c:pt idx="894">
                  <c:v>0.873046875</c:v>
                </c:pt>
                <c:pt idx="895">
                  <c:v>0.8740234375</c:v>
                </c:pt>
                <c:pt idx="896">
                  <c:v>0.875</c:v>
                </c:pt>
                <c:pt idx="897">
                  <c:v>0.8759765625</c:v>
                </c:pt>
                <c:pt idx="898">
                  <c:v>0.876953125</c:v>
                </c:pt>
                <c:pt idx="899">
                  <c:v>0.8779296875</c:v>
                </c:pt>
                <c:pt idx="900">
                  <c:v>0.87890625</c:v>
                </c:pt>
                <c:pt idx="901">
                  <c:v>0.8798828125</c:v>
                </c:pt>
                <c:pt idx="902">
                  <c:v>0.880859375</c:v>
                </c:pt>
                <c:pt idx="903">
                  <c:v>0.8818359375</c:v>
                </c:pt>
                <c:pt idx="904">
                  <c:v>0.8828125</c:v>
                </c:pt>
                <c:pt idx="905">
                  <c:v>0.8837890625</c:v>
                </c:pt>
                <c:pt idx="906">
                  <c:v>0.884765625</c:v>
                </c:pt>
                <c:pt idx="907">
                  <c:v>0.8857421875</c:v>
                </c:pt>
                <c:pt idx="908">
                  <c:v>0.88671875</c:v>
                </c:pt>
                <c:pt idx="909">
                  <c:v>0.8876953125</c:v>
                </c:pt>
                <c:pt idx="910">
                  <c:v>0.888671875</c:v>
                </c:pt>
                <c:pt idx="911">
                  <c:v>0.8896484375</c:v>
                </c:pt>
                <c:pt idx="912">
                  <c:v>0.890625</c:v>
                </c:pt>
                <c:pt idx="913">
                  <c:v>0.8916015625</c:v>
                </c:pt>
                <c:pt idx="914">
                  <c:v>0.892578125</c:v>
                </c:pt>
                <c:pt idx="915">
                  <c:v>0.8935546875</c:v>
                </c:pt>
                <c:pt idx="916">
                  <c:v>0.89453125</c:v>
                </c:pt>
                <c:pt idx="917">
                  <c:v>0.8955078125</c:v>
                </c:pt>
                <c:pt idx="918">
                  <c:v>0.896484375</c:v>
                </c:pt>
                <c:pt idx="919">
                  <c:v>0.8974609375</c:v>
                </c:pt>
                <c:pt idx="920">
                  <c:v>0.8984375</c:v>
                </c:pt>
                <c:pt idx="921">
                  <c:v>0.8994140625</c:v>
                </c:pt>
                <c:pt idx="922">
                  <c:v>0.900390625</c:v>
                </c:pt>
                <c:pt idx="923">
                  <c:v>0.9013671875</c:v>
                </c:pt>
                <c:pt idx="924">
                  <c:v>0.90234375</c:v>
                </c:pt>
                <c:pt idx="925">
                  <c:v>0.9033203125</c:v>
                </c:pt>
                <c:pt idx="926">
                  <c:v>0.904296875</c:v>
                </c:pt>
                <c:pt idx="927">
                  <c:v>0.9052734375</c:v>
                </c:pt>
                <c:pt idx="928">
                  <c:v>0.90625</c:v>
                </c:pt>
                <c:pt idx="929">
                  <c:v>0.9072265625</c:v>
                </c:pt>
                <c:pt idx="930">
                  <c:v>0.908203125</c:v>
                </c:pt>
                <c:pt idx="931">
                  <c:v>0.9091796875</c:v>
                </c:pt>
                <c:pt idx="932">
                  <c:v>0.91015625</c:v>
                </c:pt>
                <c:pt idx="933">
                  <c:v>0.9111328125</c:v>
                </c:pt>
                <c:pt idx="934">
                  <c:v>0.912109375</c:v>
                </c:pt>
                <c:pt idx="935">
                  <c:v>0.9130859375</c:v>
                </c:pt>
                <c:pt idx="936">
                  <c:v>0.9140625</c:v>
                </c:pt>
                <c:pt idx="937">
                  <c:v>0.9150390625</c:v>
                </c:pt>
                <c:pt idx="938">
                  <c:v>0.916015625</c:v>
                </c:pt>
                <c:pt idx="939">
                  <c:v>0.9169921875</c:v>
                </c:pt>
                <c:pt idx="940">
                  <c:v>0.91796875</c:v>
                </c:pt>
                <c:pt idx="941">
                  <c:v>0.9189453125</c:v>
                </c:pt>
                <c:pt idx="942">
                  <c:v>0.919921875</c:v>
                </c:pt>
                <c:pt idx="943">
                  <c:v>0.9208984375</c:v>
                </c:pt>
                <c:pt idx="944">
                  <c:v>0.921875</c:v>
                </c:pt>
                <c:pt idx="945">
                  <c:v>0.9228515625</c:v>
                </c:pt>
                <c:pt idx="946">
                  <c:v>0.923828125</c:v>
                </c:pt>
                <c:pt idx="947">
                  <c:v>0.9248046875</c:v>
                </c:pt>
                <c:pt idx="948">
                  <c:v>0.92578125</c:v>
                </c:pt>
                <c:pt idx="949">
                  <c:v>0.9267578125</c:v>
                </c:pt>
                <c:pt idx="950">
                  <c:v>0.927734375</c:v>
                </c:pt>
                <c:pt idx="951">
                  <c:v>0.9287109375</c:v>
                </c:pt>
                <c:pt idx="952">
                  <c:v>0.9296875</c:v>
                </c:pt>
                <c:pt idx="953">
                  <c:v>0.9306640625</c:v>
                </c:pt>
                <c:pt idx="954">
                  <c:v>0.931640625</c:v>
                </c:pt>
                <c:pt idx="955">
                  <c:v>0.9326171875</c:v>
                </c:pt>
                <c:pt idx="956">
                  <c:v>0.93359375</c:v>
                </c:pt>
                <c:pt idx="957">
                  <c:v>0.9345703125</c:v>
                </c:pt>
                <c:pt idx="958">
                  <c:v>0.935546875</c:v>
                </c:pt>
                <c:pt idx="959">
                  <c:v>0.9365234375</c:v>
                </c:pt>
                <c:pt idx="960">
                  <c:v>0.9375</c:v>
                </c:pt>
                <c:pt idx="961">
                  <c:v>0.9384765625</c:v>
                </c:pt>
                <c:pt idx="962">
                  <c:v>0.939453125</c:v>
                </c:pt>
                <c:pt idx="963">
                  <c:v>0.9404296875</c:v>
                </c:pt>
                <c:pt idx="964">
                  <c:v>0.94140625</c:v>
                </c:pt>
                <c:pt idx="965">
                  <c:v>0.9423828125</c:v>
                </c:pt>
                <c:pt idx="966">
                  <c:v>0.943359375</c:v>
                </c:pt>
                <c:pt idx="967">
                  <c:v>0.9443359375</c:v>
                </c:pt>
                <c:pt idx="968">
                  <c:v>0.9453125</c:v>
                </c:pt>
                <c:pt idx="969">
                  <c:v>0.9462890625</c:v>
                </c:pt>
                <c:pt idx="970">
                  <c:v>0.947265625</c:v>
                </c:pt>
                <c:pt idx="971">
                  <c:v>0.9482421875</c:v>
                </c:pt>
                <c:pt idx="972">
                  <c:v>0.94921875</c:v>
                </c:pt>
                <c:pt idx="973">
                  <c:v>0.9501953125</c:v>
                </c:pt>
                <c:pt idx="974">
                  <c:v>0.951171875</c:v>
                </c:pt>
                <c:pt idx="975">
                  <c:v>0.9521484375</c:v>
                </c:pt>
                <c:pt idx="976">
                  <c:v>0.953125</c:v>
                </c:pt>
                <c:pt idx="977">
                  <c:v>0.9541015625</c:v>
                </c:pt>
                <c:pt idx="978">
                  <c:v>0.955078125</c:v>
                </c:pt>
                <c:pt idx="979">
                  <c:v>0.9560546875</c:v>
                </c:pt>
                <c:pt idx="980">
                  <c:v>0.95703125</c:v>
                </c:pt>
                <c:pt idx="981">
                  <c:v>0.9580078125</c:v>
                </c:pt>
                <c:pt idx="982">
                  <c:v>0.958984375</c:v>
                </c:pt>
                <c:pt idx="983">
                  <c:v>0.9599609375</c:v>
                </c:pt>
                <c:pt idx="984">
                  <c:v>0.9609375</c:v>
                </c:pt>
                <c:pt idx="985">
                  <c:v>0.9619140625</c:v>
                </c:pt>
                <c:pt idx="986">
                  <c:v>0.962890625</c:v>
                </c:pt>
                <c:pt idx="987">
                  <c:v>0.9638671875</c:v>
                </c:pt>
                <c:pt idx="988">
                  <c:v>0.96484375</c:v>
                </c:pt>
                <c:pt idx="989">
                  <c:v>0.9658203125</c:v>
                </c:pt>
                <c:pt idx="990">
                  <c:v>0.966796875</c:v>
                </c:pt>
                <c:pt idx="991">
                  <c:v>0.9677734375</c:v>
                </c:pt>
                <c:pt idx="992">
                  <c:v>0.96875</c:v>
                </c:pt>
                <c:pt idx="993">
                  <c:v>0.9697265625</c:v>
                </c:pt>
                <c:pt idx="994">
                  <c:v>0.970703125</c:v>
                </c:pt>
                <c:pt idx="995">
                  <c:v>0.9716796875</c:v>
                </c:pt>
                <c:pt idx="996">
                  <c:v>0.97265625</c:v>
                </c:pt>
                <c:pt idx="997">
                  <c:v>0.9736328125</c:v>
                </c:pt>
                <c:pt idx="998">
                  <c:v>0.974609375</c:v>
                </c:pt>
                <c:pt idx="999">
                  <c:v>0.9755859375</c:v>
                </c:pt>
                <c:pt idx="1000">
                  <c:v>0.9765625</c:v>
                </c:pt>
                <c:pt idx="1001">
                  <c:v>0.9775390625</c:v>
                </c:pt>
                <c:pt idx="1002">
                  <c:v>0.978515625</c:v>
                </c:pt>
                <c:pt idx="1003">
                  <c:v>0.9794921875</c:v>
                </c:pt>
                <c:pt idx="1004">
                  <c:v>0.98046875</c:v>
                </c:pt>
                <c:pt idx="1005">
                  <c:v>0.9814453125</c:v>
                </c:pt>
                <c:pt idx="1006">
                  <c:v>0.982421875</c:v>
                </c:pt>
                <c:pt idx="1007">
                  <c:v>0.9833984375</c:v>
                </c:pt>
                <c:pt idx="1008">
                  <c:v>0.984375</c:v>
                </c:pt>
                <c:pt idx="1009">
                  <c:v>0.9853515625</c:v>
                </c:pt>
                <c:pt idx="1010">
                  <c:v>0.986328125</c:v>
                </c:pt>
                <c:pt idx="1011">
                  <c:v>0.9873046875</c:v>
                </c:pt>
                <c:pt idx="1012">
                  <c:v>0.98828125</c:v>
                </c:pt>
                <c:pt idx="1013">
                  <c:v>0.9892578125</c:v>
                </c:pt>
                <c:pt idx="1014">
                  <c:v>0.990234375</c:v>
                </c:pt>
                <c:pt idx="1015">
                  <c:v>0.9912109375</c:v>
                </c:pt>
                <c:pt idx="1016">
                  <c:v>0.9921875</c:v>
                </c:pt>
                <c:pt idx="1017">
                  <c:v>0.9931640625</c:v>
                </c:pt>
                <c:pt idx="1018">
                  <c:v>0.994140625</c:v>
                </c:pt>
                <c:pt idx="1019">
                  <c:v>0.9951171875</c:v>
                </c:pt>
                <c:pt idx="1020">
                  <c:v>0.99609375</c:v>
                </c:pt>
                <c:pt idx="1021">
                  <c:v>0.9970703125</c:v>
                </c:pt>
                <c:pt idx="1022">
                  <c:v>0.998046875</c:v>
                </c:pt>
                <c:pt idx="1023">
                  <c:v>0.9990234375</c:v>
                </c:pt>
                <c:pt idx="1024">
                  <c:v>1.0</c:v>
                </c:pt>
                <c:pt idx="1025">
                  <c:v>1.0009765625</c:v>
                </c:pt>
                <c:pt idx="1026">
                  <c:v>1.001953125</c:v>
                </c:pt>
                <c:pt idx="1027">
                  <c:v>1.0029296875</c:v>
                </c:pt>
                <c:pt idx="1028">
                  <c:v>1.00390625</c:v>
                </c:pt>
                <c:pt idx="1029">
                  <c:v>1.0048828125</c:v>
                </c:pt>
                <c:pt idx="1030">
                  <c:v>1.005859375</c:v>
                </c:pt>
                <c:pt idx="1031">
                  <c:v>1.0068359375</c:v>
                </c:pt>
                <c:pt idx="1032">
                  <c:v>1.0078125</c:v>
                </c:pt>
                <c:pt idx="1033">
                  <c:v>1.0087890625</c:v>
                </c:pt>
                <c:pt idx="1034">
                  <c:v>1.009765625</c:v>
                </c:pt>
                <c:pt idx="1035">
                  <c:v>1.0107421875</c:v>
                </c:pt>
                <c:pt idx="1036">
                  <c:v>1.01171875</c:v>
                </c:pt>
                <c:pt idx="1037">
                  <c:v>1.0126953125</c:v>
                </c:pt>
                <c:pt idx="1038">
                  <c:v>1.013671875</c:v>
                </c:pt>
                <c:pt idx="1039">
                  <c:v>1.0146484375</c:v>
                </c:pt>
                <c:pt idx="1040">
                  <c:v>1.015625</c:v>
                </c:pt>
                <c:pt idx="1041">
                  <c:v>1.0166015625</c:v>
                </c:pt>
                <c:pt idx="1042">
                  <c:v>1.017578125</c:v>
                </c:pt>
                <c:pt idx="1043">
                  <c:v>1.0185546875</c:v>
                </c:pt>
                <c:pt idx="1044">
                  <c:v>1.01953125</c:v>
                </c:pt>
                <c:pt idx="1045">
                  <c:v>1.0205078125</c:v>
                </c:pt>
                <c:pt idx="1046">
                  <c:v>1.021484375</c:v>
                </c:pt>
                <c:pt idx="1047">
                  <c:v>1.0224609375</c:v>
                </c:pt>
                <c:pt idx="1048">
                  <c:v>1.0234375</c:v>
                </c:pt>
                <c:pt idx="1049">
                  <c:v>1.0244140625</c:v>
                </c:pt>
                <c:pt idx="1050">
                  <c:v>1.025390625</c:v>
                </c:pt>
                <c:pt idx="1051">
                  <c:v>1.0263671875</c:v>
                </c:pt>
                <c:pt idx="1052">
                  <c:v>1.02734375</c:v>
                </c:pt>
                <c:pt idx="1053">
                  <c:v>1.0283203125</c:v>
                </c:pt>
                <c:pt idx="1054">
                  <c:v>1.029296875</c:v>
                </c:pt>
                <c:pt idx="1055">
                  <c:v>1.0302734375</c:v>
                </c:pt>
                <c:pt idx="1056">
                  <c:v>1.03125</c:v>
                </c:pt>
                <c:pt idx="1057">
                  <c:v>1.0322265625</c:v>
                </c:pt>
                <c:pt idx="1058">
                  <c:v>1.033203125</c:v>
                </c:pt>
                <c:pt idx="1059">
                  <c:v>1.0341796875</c:v>
                </c:pt>
                <c:pt idx="1060">
                  <c:v>1.03515625</c:v>
                </c:pt>
                <c:pt idx="1061">
                  <c:v>1.0361328125</c:v>
                </c:pt>
                <c:pt idx="1062">
                  <c:v>1.037109375</c:v>
                </c:pt>
                <c:pt idx="1063">
                  <c:v>1.0380859375</c:v>
                </c:pt>
                <c:pt idx="1064">
                  <c:v>1.0390625</c:v>
                </c:pt>
                <c:pt idx="1065">
                  <c:v>1.0400390625</c:v>
                </c:pt>
                <c:pt idx="1066">
                  <c:v>1.041015625</c:v>
                </c:pt>
                <c:pt idx="1067">
                  <c:v>1.0419921875</c:v>
                </c:pt>
                <c:pt idx="1068">
                  <c:v>1.04296875</c:v>
                </c:pt>
                <c:pt idx="1069">
                  <c:v>1.0439453125</c:v>
                </c:pt>
                <c:pt idx="1070">
                  <c:v>1.044921875</c:v>
                </c:pt>
                <c:pt idx="1071">
                  <c:v>1.0458984375</c:v>
                </c:pt>
                <c:pt idx="1072">
                  <c:v>1.046875</c:v>
                </c:pt>
                <c:pt idx="1073">
                  <c:v>1.0478515625</c:v>
                </c:pt>
                <c:pt idx="1074">
                  <c:v>1.048828125</c:v>
                </c:pt>
                <c:pt idx="1075">
                  <c:v>1.0498046875</c:v>
                </c:pt>
                <c:pt idx="1076">
                  <c:v>1.05078125</c:v>
                </c:pt>
                <c:pt idx="1077">
                  <c:v>1.0517578125</c:v>
                </c:pt>
                <c:pt idx="1078">
                  <c:v>1.052734375</c:v>
                </c:pt>
                <c:pt idx="1079">
                  <c:v>1.0537109375</c:v>
                </c:pt>
                <c:pt idx="1080">
                  <c:v>1.0546875</c:v>
                </c:pt>
                <c:pt idx="1081">
                  <c:v>1.0556640625</c:v>
                </c:pt>
                <c:pt idx="1082">
                  <c:v>1.056640625</c:v>
                </c:pt>
                <c:pt idx="1083">
                  <c:v>1.0576171875</c:v>
                </c:pt>
                <c:pt idx="1084">
                  <c:v>1.05859375</c:v>
                </c:pt>
                <c:pt idx="1085">
                  <c:v>1.0595703125</c:v>
                </c:pt>
                <c:pt idx="1086">
                  <c:v>1.060546875</c:v>
                </c:pt>
                <c:pt idx="1087">
                  <c:v>1.0615234375</c:v>
                </c:pt>
                <c:pt idx="1088">
                  <c:v>1.0625</c:v>
                </c:pt>
                <c:pt idx="1089">
                  <c:v>1.0634765625</c:v>
                </c:pt>
                <c:pt idx="1090">
                  <c:v>1.064453125</c:v>
                </c:pt>
                <c:pt idx="1091">
                  <c:v>1.0654296875</c:v>
                </c:pt>
                <c:pt idx="1092">
                  <c:v>1.06640625</c:v>
                </c:pt>
                <c:pt idx="1093">
                  <c:v>1.0673828125</c:v>
                </c:pt>
                <c:pt idx="1094">
                  <c:v>1.068359375</c:v>
                </c:pt>
                <c:pt idx="1095">
                  <c:v>1.0693359375</c:v>
                </c:pt>
                <c:pt idx="1096">
                  <c:v>1.0703125</c:v>
                </c:pt>
                <c:pt idx="1097">
                  <c:v>1.0712890625</c:v>
                </c:pt>
                <c:pt idx="1098">
                  <c:v>1.072265625</c:v>
                </c:pt>
                <c:pt idx="1099">
                  <c:v>1.0732421875</c:v>
                </c:pt>
                <c:pt idx="1100">
                  <c:v>1.07421875</c:v>
                </c:pt>
                <c:pt idx="1101">
                  <c:v>1.0751953125</c:v>
                </c:pt>
                <c:pt idx="1102">
                  <c:v>1.076171875</c:v>
                </c:pt>
                <c:pt idx="1103">
                  <c:v>1.0771484375</c:v>
                </c:pt>
                <c:pt idx="1104">
                  <c:v>1.078125</c:v>
                </c:pt>
                <c:pt idx="1105">
                  <c:v>1.0791015625</c:v>
                </c:pt>
                <c:pt idx="1106">
                  <c:v>1.080078125</c:v>
                </c:pt>
                <c:pt idx="1107">
                  <c:v>1.0810546875</c:v>
                </c:pt>
                <c:pt idx="1108">
                  <c:v>1.08203125</c:v>
                </c:pt>
                <c:pt idx="1109">
                  <c:v>1.0830078125</c:v>
                </c:pt>
                <c:pt idx="1110">
                  <c:v>1.083984375</c:v>
                </c:pt>
                <c:pt idx="1111">
                  <c:v>1.0849609375</c:v>
                </c:pt>
                <c:pt idx="1112">
                  <c:v>1.0859375</c:v>
                </c:pt>
                <c:pt idx="1113">
                  <c:v>1.0869140625</c:v>
                </c:pt>
                <c:pt idx="1114">
                  <c:v>1.087890625</c:v>
                </c:pt>
                <c:pt idx="1115">
                  <c:v>1.0888671875</c:v>
                </c:pt>
                <c:pt idx="1116">
                  <c:v>1.08984375</c:v>
                </c:pt>
                <c:pt idx="1117">
                  <c:v>1.0908203125</c:v>
                </c:pt>
                <c:pt idx="1118">
                  <c:v>1.091796875</c:v>
                </c:pt>
                <c:pt idx="1119">
                  <c:v>1.0927734375</c:v>
                </c:pt>
                <c:pt idx="1120">
                  <c:v>1.09375</c:v>
                </c:pt>
                <c:pt idx="1121">
                  <c:v>1.0947265625</c:v>
                </c:pt>
                <c:pt idx="1122">
                  <c:v>1.095703125</c:v>
                </c:pt>
                <c:pt idx="1123">
                  <c:v>1.0966796875</c:v>
                </c:pt>
                <c:pt idx="1124">
                  <c:v>1.09765625</c:v>
                </c:pt>
                <c:pt idx="1125">
                  <c:v>1.0986328125</c:v>
                </c:pt>
                <c:pt idx="1126">
                  <c:v>1.099609375</c:v>
                </c:pt>
                <c:pt idx="1127">
                  <c:v>1.1005859375</c:v>
                </c:pt>
                <c:pt idx="1128">
                  <c:v>1.1015625</c:v>
                </c:pt>
                <c:pt idx="1129">
                  <c:v>1.1025390625</c:v>
                </c:pt>
                <c:pt idx="1130">
                  <c:v>1.103515625</c:v>
                </c:pt>
                <c:pt idx="1131">
                  <c:v>1.1044921875</c:v>
                </c:pt>
                <c:pt idx="1132">
                  <c:v>1.10546875</c:v>
                </c:pt>
                <c:pt idx="1133">
                  <c:v>1.1064453125</c:v>
                </c:pt>
                <c:pt idx="1134">
                  <c:v>1.107421875</c:v>
                </c:pt>
                <c:pt idx="1135">
                  <c:v>1.1083984375</c:v>
                </c:pt>
                <c:pt idx="1136">
                  <c:v>1.109375</c:v>
                </c:pt>
                <c:pt idx="1137">
                  <c:v>1.1103515625</c:v>
                </c:pt>
                <c:pt idx="1138">
                  <c:v>1.111328125</c:v>
                </c:pt>
                <c:pt idx="1139">
                  <c:v>1.1123046875</c:v>
                </c:pt>
                <c:pt idx="1140">
                  <c:v>1.11328125</c:v>
                </c:pt>
                <c:pt idx="1141">
                  <c:v>1.1142578125</c:v>
                </c:pt>
                <c:pt idx="1142">
                  <c:v>1.115234375</c:v>
                </c:pt>
                <c:pt idx="1143">
                  <c:v>1.1162109375</c:v>
                </c:pt>
                <c:pt idx="1144">
                  <c:v>1.1171875</c:v>
                </c:pt>
                <c:pt idx="1145">
                  <c:v>1.1181640625</c:v>
                </c:pt>
                <c:pt idx="1146">
                  <c:v>1.119140625</c:v>
                </c:pt>
                <c:pt idx="1147">
                  <c:v>1.1201171875</c:v>
                </c:pt>
                <c:pt idx="1148">
                  <c:v>1.12109375</c:v>
                </c:pt>
                <c:pt idx="1149">
                  <c:v>1.1220703125</c:v>
                </c:pt>
                <c:pt idx="1150">
                  <c:v>1.123046875</c:v>
                </c:pt>
                <c:pt idx="1151">
                  <c:v>1.1240234375</c:v>
                </c:pt>
                <c:pt idx="1152">
                  <c:v>1.125</c:v>
                </c:pt>
                <c:pt idx="1153">
                  <c:v>1.1259765625</c:v>
                </c:pt>
                <c:pt idx="1154">
                  <c:v>1.126953125</c:v>
                </c:pt>
                <c:pt idx="1155">
                  <c:v>1.1279296875</c:v>
                </c:pt>
                <c:pt idx="1156">
                  <c:v>1.12890625</c:v>
                </c:pt>
                <c:pt idx="1157">
                  <c:v>1.1298828125</c:v>
                </c:pt>
                <c:pt idx="1158">
                  <c:v>1.130859375</c:v>
                </c:pt>
                <c:pt idx="1159">
                  <c:v>1.1318359375</c:v>
                </c:pt>
                <c:pt idx="1160">
                  <c:v>1.1328125</c:v>
                </c:pt>
                <c:pt idx="1161">
                  <c:v>1.1337890625</c:v>
                </c:pt>
                <c:pt idx="1162">
                  <c:v>1.134765625</c:v>
                </c:pt>
                <c:pt idx="1163">
                  <c:v>1.1357421875</c:v>
                </c:pt>
                <c:pt idx="1164">
                  <c:v>1.13671875</c:v>
                </c:pt>
                <c:pt idx="1165">
                  <c:v>1.1376953125</c:v>
                </c:pt>
                <c:pt idx="1166">
                  <c:v>1.138671875</c:v>
                </c:pt>
                <c:pt idx="1167">
                  <c:v>1.1396484375</c:v>
                </c:pt>
                <c:pt idx="1168">
                  <c:v>1.140625</c:v>
                </c:pt>
                <c:pt idx="1169">
                  <c:v>1.1416015625</c:v>
                </c:pt>
                <c:pt idx="1170">
                  <c:v>1.142578125</c:v>
                </c:pt>
                <c:pt idx="1171">
                  <c:v>1.1435546875</c:v>
                </c:pt>
                <c:pt idx="1172">
                  <c:v>1.14453125</c:v>
                </c:pt>
                <c:pt idx="1173">
                  <c:v>1.1455078125</c:v>
                </c:pt>
                <c:pt idx="1174">
                  <c:v>1.146484375</c:v>
                </c:pt>
                <c:pt idx="1175">
                  <c:v>1.1474609375</c:v>
                </c:pt>
                <c:pt idx="1176">
                  <c:v>1.1484375</c:v>
                </c:pt>
                <c:pt idx="1177">
                  <c:v>1.1494140625</c:v>
                </c:pt>
                <c:pt idx="1178">
                  <c:v>1.150390625</c:v>
                </c:pt>
                <c:pt idx="1179">
                  <c:v>1.1513671875</c:v>
                </c:pt>
                <c:pt idx="1180">
                  <c:v>1.15234375</c:v>
                </c:pt>
                <c:pt idx="1181">
                  <c:v>1.1533203125</c:v>
                </c:pt>
                <c:pt idx="1182">
                  <c:v>1.154296875</c:v>
                </c:pt>
                <c:pt idx="1183">
                  <c:v>1.1552734375</c:v>
                </c:pt>
                <c:pt idx="1184">
                  <c:v>1.15625</c:v>
                </c:pt>
                <c:pt idx="1185">
                  <c:v>1.1572265625</c:v>
                </c:pt>
                <c:pt idx="1186">
                  <c:v>1.158203125</c:v>
                </c:pt>
                <c:pt idx="1187">
                  <c:v>1.1591796875</c:v>
                </c:pt>
                <c:pt idx="1188">
                  <c:v>1.16015625</c:v>
                </c:pt>
                <c:pt idx="1189">
                  <c:v>1.1611328125</c:v>
                </c:pt>
                <c:pt idx="1190">
                  <c:v>1.162109375</c:v>
                </c:pt>
                <c:pt idx="1191">
                  <c:v>1.1630859375</c:v>
                </c:pt>
                <c:pt idx="1192">
                  <c:v>1.1640625</c:v>
                </c:pt>
                <c:pt idx="1193">
                  <c:v>1.1650390625</c:v>
                </c:pt>
                <c:pt idx="1194">
                  <c:v>1.166015625</c:v>
                </c:pt>
                <c:pt idx="1195">
                  <c:v>1.1669921875</c:v>
                </c:pt>
                <c:pt idx="1196">
                  <c:v>1.16796875</c:v>
                </c:pt>
                <c:pt idx="1197">
                  <c:v>1.1689453125</c:v>
                </c:pt>
                <c:pt idx="1198">
                  <c:v>1.169921875</c:v>
                </c:pt>
                <c:pt idx="1199">
                  <c:v>1.1708984375</c:v>
                </c:pt>
                <c:pt idx="1200">
                  <c:v>1.171875</c:v>
                </c:pt>
                <c:pt idx="1201">
                  <c:v>1.1728515625</c:v>
                </c:pt>
                <c:pt idx="1202">
                  <c:v>1.173828125</c:v>
                </c:pt>
                <c:pt idx="1203">
                  <c:v>1.1748046875</c:v>
                </c:pt>
                <c:pt idx="1204">
                  <c:v>1.17578125</c:v>
                </c:pt>
                <c:pt idx="1205">
                  <c:v>1.1767578125</c:v>
                </c:pt>
                <c:pt idx="1206">
                  <c:v>1.177734375</c:v>
                </c:pt>
                <c:pt idx="1207">
                  <c:v>1.1787109375</c:v>
                </c:pt>
                <c:pt idx="1208">
                  <c:v>1.1796875</c:v>
                </c:pt>
                <c:pt idx="1209">
                  <c:v>1.1806640625</c:v>
                </c:pt>
                <c:pt idx="1210">
                  <c:v>1.181640625</c:v>
                </c:pt>
                <c:pt idx="1211">
                  <c:v>1.1826171875</c:v>
                </c:pt>
                <c:pt idx="1212">
                  <c:v>1.18359375</c:v>
                </c:pt>
                <c:pt idx="1213">
                  <c:v>1.1845703125</c:v>
                </c:pt>
                <c:pt idx="1214">
                  <c:v>1.185546875</c:v>
                </c:pt>
                <c:pt idx="1215">
                  <c:v>1.1865234375</c:v>
                </c:pt>
                <c:pt idx="1216">
                  <c:v>1.1875</c:v>
                </c:pt>
                <c:pt idx="1217">
                  <c:v>1.1884765625</c:v>
                </c:pt>
                <c:pt idx="1218">
                  <c:v>1.189453125</c:v>
                </c:pt>
                <c:pt idx="1219">
                  <c:v>1.1904296875</c:v>
                </c:pt>
                <c:pt idx="1220">
                  <c:v>1.19140625</c:v>
                </c:pt>
                <c:pt idx="1221">
                  <c:v>1.1923828125</c:v>
                </c:pt>
                <c:pt idx="1222">
                  <c:v>1.193359375</c:v>
                </c:pt>
                <c:pt idx="1223">
                  <c:v>1.1943359375</c:v>
                </c:pt>
                <c:pt idx="1224">
                  <c:v>1.1953125</c:v>
                </c:pt>
                <c:pt idx="1225">
                  <c:v>1.1962890625</c:v>
                </c:pt>
                <c:pt idx="1226">
                  <c:v>1.197265625</c:v>
                </c:pt>
                <c:pt idx="1227">
                  <c:v>1.1982421875</c:v>
                </c:pt>
                <c:pt idx="1228">
                  <c:v>1.19921875</c:v>
                </c:pt>
                <c:pt idx="1229">
                  <c:v>1.2001953125</c:v>
                </c:pt>
                <c:pt idx="1230">
                  <c:v>1.201171875</c:v>
                </c:pt>
                <c:pt idx="1231">
                  <c:v>1.2021484375</c:v>
                </c:pt>
                <c:pt idx="1232">
                  <c:v>1.203125</c:v>
                </c:pt>
                <c:pt idx="1233">
                  <c:v>1.2041015625</c:v>
                </c:pt>
                <c:pt idx="1234">
                  <c:v>1.205078125</c:v>
                </c:pt>
                <c:pt idx="1235">
                  <c:v>1.2060546875</c:v>
                </c:pt>
                <c:pt idx="1236">
                  <c:v>1.20703125</c:v>
                </c:pt>
                <c:pt idx="1237">
                  <c:v>1.2080078125</c:v>
                </c:pt>
                <c:pt idx="1238">
                  <c:v>1.208984375</c:v>
                </c:pt>
                <c:pt idx="1239">
                  <c:v>1.2099609375</c:v>
                </c:pt>
                <c:pt idx="1240">
                  <c:v>1.2109375</c:v>
                </c:pt>
                <c:pt idx="1241">
                  <c:v>1.2119140625</c:v>
                </c:pt>
                <c:pt idx="1242">
                  <c:v>1.212890625</c:v>
                </c:pt>
                <c:pt idx="1243">
                  <c:v>1.2138671875</c:v>
                </c:pt>
                <c:pt idx="1244">
                  <c:v>1.21484375</c:v>
                </c:pt>
                <c:pt idx="1245">
                  <c:v>1.2158203125</c:v>
                </c:pt>
                <c:pt idx="1246">
                  <c:v>1.216796875</c:v>
                </c:pt>
                <c:pt idx="1247">
                  <c:v>1.2177734375</c:v>
                </c:pt>
                <c:pt idx="1248">
                  <c:v>1.21875</c:v>
                </c:pt>
                <c:pt idx="1249">
                  <c:v>1.2197265625</c:v>
                </c:pt>
                <c:pt idx="1250">
                  <c:v>1.220703125</c:v>
                </c:pt>
                <c:pt idx="1251">
                  <c:v>1.2216796875</c:v>
                </c:pt>
                <c:pt idx="1252">
                  <c:v>1.22265625</c:v>
                </c:pt>
                <c:pt idx="1253">
                  <c:v>1.2236328125</c:v>
                </c:pt>
                <c:pt idx="1254">
                  <c:v>1.224609375</c:v>
                </c:pt>
                <c:pt idx="1255">
                  <c:v>1.2255859375</c:v>
                </c:pt>
                <c:pt idx="1256">
                  <c:v>1.2265625</c:v>
                </c:pt>
                <c:pt idx="1257">
                  <c:v>1.2275390625</c:v>
                </c:pt>
                <c:pt idx="1258">
                  <c:v>1.228515625</c:v>
                </c:pt>
                <c:pt idx="1259">
                  <c:v>1.2294921875</c:v>
                </c:pt>
                <c:pt idx="1260">
                  <c:v>1.23046875</c:v>
                </c:pt>
                <c:pt idx="1261">
                  <c:v>1.2314453125</c:v>
                </c:pt>
                <c:pt idx="1262">
                  <c:v>1.232421875</c:v>
                </c:pt>
                <c:pt idx="1263">
                  <c:v>1.2333984375</c:v>
                </c:pt>
                <c:pt idx="1264">
                  <c:v>1.234375</c:v>
                </c:pt>
                <c:pt idx="1265">
                  <c:v>1.2353515625</c:v>
                </c:pt>
                <c:pt idx="1266">
                  <c:v>1.236328125</c:v>
                </c:pt>
                <c:pt idx="1267">
                  <c:v>1.2373046875</c:v>
                </c:pt>
                <c:pt idx="1268">
                  <c:v>1.23828125</c:v>
                </c:pt>
                <c:pt idx="1269">
                  <c:v>1.2392578125</c:v>
                </c:pt>
                <c:pt idx="1270">
                  <c:v>1.240234375</c:v>
                </c:pt>
                <c:pt idx="1271">
                  <c:v>1.2412109375</c:v>
                </c:pt>
                <c:pt idx="1272">
                  <c:v>1.2421875</c:v>
                </c:pt>
                <c:pt idx="1273">
                  <c:v>1.2431640625</c:v>
                </c:pt>
                <c:pt idx="1274">
                  <c:v>1.244140625</c:v>
                </c:pt>
                <c:pt idx="1275">
                  <c:v>1.2451171875</c:v>
                </c:pt>
                <c:pt idx="1276">
                  <c:v>1.24609375</c:v>
                </c:pt>
                <c:pt idx="1277">
                  <c:v>1.2470703125</c:v>
                </c:pt>
                <c:pt idx="1278">
                  <c:v>1.248046875</c:v>
                </c:pt>
                <c:pt idx="1279">
                  <c:v>1.2490234375</c:v>
                </c:pt>
                <c:pt idx="1280">
                  <c:v>1.25</c:v>
                </c:pt>
                <c:pt idx="1281">
                  <c:v>1.2509765625</c:v>
                </c:pt>
                <c:pt idx="1282">
                  <c:v>1.251953125</c:v>
                </c:pt>
                <c:pt idx="1283">
                  <c:v>1.2529296875</c:v>
                </c:pt>
                <c:pt idx="1284">
                  <c:v>1.25390625</c:v>
                </c:pt>
                <c:pt idx="1285">
                  <c:v>1.2548828125</c:v>
                </c:pt>
                <c:pt idx="1286">
                  <c:v>1.255859375</c:v>
                </c:pt>
                <c:pt idx="1287">
                  <c:v>1.2568359375</c:v>
                </c:pt>
                <c:pt idx="1288">
                  <c:v>1.2578125</c:v>
                </c:pt>
                <c:pt idx="1289">
                  <c:v>1.2587890625</c:v>
                </c:pt>
                <c:pt idx="1290">
                  <c:v>1.259765625</c:v>
                </c:pt>
                <c:pt idx="1291">
                  <c:v>1.2607421875</c:v>
                </c:pt>
                <c:pt idx="1292">
                  <c:v>1.26171875</c:v>
                </c:pt>
                <c:pt idx="1293">
                  <c:v>1.2626953125</c:v>
                </c:pt>
                <c:pt idx="1294">
                  <c:v>1.263671875</c:v>
                </c:pt>
                <c:pt idx="1295">
                  <c:v>1.2646484375</c:v>
                </c:pt>
                <c:pt idx="1296">
                  <c:v>1.265625</c:v>
                </c:pt>
                <c:pt idx="1297">
                  <c:v>1.2666015625</c:v>
                </c:pt>
                <c:pt idx="1298">
                  <c:v>1.267578125</c:v>
                </c:pt>
                <c:pt idx="1299">
                  <c:v>1.2685546875</c:v>
                </c:pt>
                <c:pt idx="1300">
                  <c:v>1.26953125</c:v>
                </c:pt>
                <c:pt idx="1301">
                  <c:v>1.2705078125</c:v>
                </c:pt>
                <c:pt idx="1302">
                  <c:v>1.271484375</c:v>
                </c:pt>
                <c:pt idx="1303">
                  <c:v>1.2724609375</c:v>
                </c:pt>
                <c:pt idx="1304">
                  <c:v>1.2734375</c:v>
                </c:pt>
                <c:pt idx="1305">
                  <c:v>1.2744140625</c:v>
                </c:pt>
                <c:pt idx="1306">
                  <c:v>1.275390625</c:v>
                </c:pt>
                <c:pt idx="1307">
                  <c:v>1.2763671875</c:v>
                </c:pt>
                <c:pt idx="1308">
                  <c:v>1.27734375</c:v>
                </c:pt>
                <c:pt idx="1309">
                  <c:v>1.2783203125</c:v>
                </c:pt>
                <c:pt idx="1310">
                  <c:v>1.279296875</c:v>
                </c:pt>
                <c:pt idx="1311">
                  <c:v>1.2802734375</c:v>
                </c:pt>
                <c:pt idx="1312">
                  <c:v>1.28125</c:v>
                </c:pt>
                <c:pt idx="1313">
                  <c:v>1.2822265625</c:v>
                </c:pt>
                <c:pt idx="1314">
                  <c:v>1.283203125</c:v>
                </c:pt>
                <c:pt idx="1315">
                  <c:v>1.2841796875</c:v>
                </c:pt>
                <c:pt idx="1316">
                  <c:v>1.28515625</c:v>
                </c:pt>
                <c:pt idx="1317">
                  <c:v>1.2861328125</c:v>
                </c:pt>
                <c:pt idx="1318">
                  <c:v>1.287109375</c:v>
                </c:pt>
                <c:pt idx="1319">
                  <c:v>1.2880859375</c:v>
                </c:pt>
                <c:pt idx="1320">
                  <c:v>1.2890625</c:v>
                </c:pt>
                <c:pt idx="1321">
                  <c:v>1.2900390625</c:v>
                </c:pt>
                <c:pt idx="1322">
                  <c:v>1.291015625</c:v>
                </c:pt>
                <c:pt idx="1323">
                  <c:v>1.2919921875</c:v>
                </c:pt>
                <c:pt idx="1324">
                  <c:v>1.29296875</c:v>
                </c:pt>
                <c:pt idx="1325">
                  <c:v>1.2939453125</c:v>
                </c:pt>
                <c:pt idx="1326">
                  <c:v>1.294921875</c:v>
                </c:pt>
                <c:pt idx="1327">
                  <c:v>1.2958984375</c:v>
                </c:pt>
                <c:pt idx="1328">
                  <c:v>1.296875</c:v>
                </c:pt>
                <c:pt idx="1329">
                  <c:v>1.2978515625</c:v>
                </c:pt>
                <c:pt idx="1330">
                  <c:v>1.298828125</c:v>
                </c:pt>
                <c:pt idx="1331">
                  <c:v>1.2998046875</c:v>
                </c:pt>
                <c:pt idx="1332">
                  <c:v>1.30078125</c:v>
                </c:pt>
                <c:pt idx="1333">
                  <c:v>1.3017578125</c:v>
                </c:pt>
                <c:pt idx="1334">
                  <c:v>1.302734375</c:v>
                </c:pt>
                <c:pt idx="1335">
                  <c:v>1.3037109375</c:v>
                </c:pt>
                <c:pt idx="1336">
                  <c:v>1.3046875</c:v>
                </c:pt>
                <c:pt idx="1337">
                  <c:v>1.3056640625</c:v>
                </c:pt>
                <c:pt idx="1338">
                  <c:v>1.306640625</c:v>
                </c:pt>
                <c:pt idx="1339">
                  <c:v>1.3076171875</c:v>
                </c:pt>
                <c:pt idx="1340">
                  <c:v>1.30859375</c:v>
                </c:pt>
                <c:pt idx="1341">
                  <c:v>1.3095703125</c:v>
                </c:pt>
                <c:pt idx="1342">
                  <c:v>1.310546875</c:v>
                </c:pt>
                <c:pt idx="1343">
                  <c:v>1.3115234375</c:v>
                </c:pt>
                <c:pt idx="1344">
                  <c:v>1.3125</c:v>
                </c:pt>
                <c:pt idx="1345">
                  <c:v>1.3134765625</c:v>
                </c:pt>
                <c:pt idx="1346">
                  <c:v>1.314453125</c:v>
                </c:pt>
                <c:pt idx="1347">
                  <c:v>1.3154296875</c:v>
                </c:pt>
                <c:pt idx="1348">
                  <c:v>1.31640625</c:v>
                </c:pt>
                <c:pt idx="1349">
                  <c:v>1.3173828125</c:v>
                </c:pt>
                <c:pt idx="1350">
                  <c:v>1.318359375</c:v>
                </c:pt>
                <c:pt idx="1351">
                  <c:v>1.3193359375</c:v>
                </c:pt>
                <c:pt idx="1352">
                  <c:v>1.3203125</c:v>
                </c:pt>
                <c:pt idx="1353">
                  <c:v>1.3212890625</c:v>
                </c:pt>
                <c:pt idx="1354">
                  <c:v>1.322265625</c:v>
                </c:pt>
                <c:pt idx="1355">
                  <c:v>1.3232421875</c:v>
                </c:pt>
                <c:pt idx="1356">
                  <c:v>1.32421875</c:v>
                </c:pt>
                <c:pt idx="1357">
                  <c:v>1.3251953125</c:v>
                </c:pt>
                <c:pt idx="1358">
                  <c:v>1.326171875</c:v>
                </c:pt>
                <c:pt idx="1359">
                  <c:v>1.3271484375</c:v>
                </c:pt>
                <c:pt idx="1360">
                  <c:v>1.328125</c:v>
                </c:pt>
                <c:pt idx="1361">
                  <c:v>1.3291015625</c:v>
                </c:pt>
                <c:pt idx="1362">
                  <c:v>1.330078125</c:v>
                </c:pt>
                <c:pt idx="1363">
                  <c:v>1.3310546875</c:v>
                </c:pt>
                <c:pt idx="1364">
                  <c:v>1.33203125</c:v>
                </c:pt>
                <c:pt idx="1365">
                  <c:v>1.3330078125</c:v>
                </c:pt>
                <c:pt idx="1366">
                  <c:v>1.333984375</c:v>
                </c:pt>
                <c:pt idx="1367">
                  <c:v>1.3349609375</c:v>
                </c:pt>
                <c:pt idx="1368">
                  <c:v>1.3359375</c:v>
                </c:pt>
                <c:pt idx="1369">
                  <c:v>1.3369140625</c:v>
                </c:pt>
                <c:pt idx="1370">
                  <c:v>1.337890625</c:v>
                </c:pt>
                <c:pt idx="1371">
                  <c:v>1.3388671875</c:v>
                </c:pt>
                <c:pt idx="1372">
                  <c:v>1.33984375</c:v>
                </c:pt>
                <c:pt idx="1373">
                  <c:v>1.3408203125</c:v>
                </c:pt>
                <c:pt idx="1374">
                  <c:v>1.341796875</c:v>
                </c:pt>
                <c:pt idx="1375">
                  <c:v>1.3427734375</c:v>
                </c:pt>
                <c:pt idx="1376">
                  <c:v>1.34375</c:v>
                </c:pt>
                <c:pt idx="1377">
                  <c:v>1.3447265625</c:v>
                </c:pt>
                <c:pt idx="1378">
                  <c:v>1.345703125</c:v>
                </c:pt>
                <c:pt idx="1379">
                  <c:v>1.3466796875</c:v>
                </c:pt>
                <c:pt idx="1380">
                  <c:v>1.34765625</c:v>
                </c:pt>
                <c:pt idx="1381">
                  <c:v>1.3486328125</c:v>
                </c:pt>
                <c:pt idx="1382">
                  <c:v>1.349609375</c:v>
                </c:pt>
                <c:pt idx="1383">
                  <c:v>1.3505859375</c:v>
                </c:pt>
                <c:pt idx="1384">
                  <c:v>1.3515625</c:v>
                </c:pt>
                <c:pt idx="1385">
                  <c:v>1.3525390625</c:v>
                </c:pt>
                <c:pt idx="1386">
                  <c:v>1.353515625</c:v>
                </c:pt>
                <c:pt idx="1387">
                  <c:v>1.3544921875</c:v>
                </c:pt>
                <c:pt idx="1388">
                  <c:v>1.35546875</c:v>
                </c:pt>
                <c:pt idx="1389">
                  <c:v>1.3564453125</c:v>
                </c:pt>
                <c:pt idx="1390">
                  <c:v>1.357421875</c:v>
                </c:pt>
                <c:pt idx="1391">
                  <c:v>1.3583984375</c:v>
                </c:pt>
                <c:pt idx="1392">
                  <c:v>1.359375</c:v>
                </c:pt>
                <c:pt idx="1393">
                  <c:v>1.3603515625</c:v>
                </c:pt>
                <c:pt idx="1394">
                  <c:v>1.361328125</c:v>
                </c:pt>
                <c:pt idx="1395">
                  <c:v>1.3623046875</c:v>
                </c:pt>
                <c:pt idx="1396">
                  <c:v>1.36328125</c:v>
                </c:pt>
                <c:pt idx="1397">
                  <c:v>1.3642578125</c:v>
                </c:pt>
                <c:pt idx="1398">
                  <c:v>1.365234375</c:v>
                </c:pt>
                <c:pt idx="1399">
                  <c:v>1.3662109375</c:v>
                </c:pt>
                <c:pt idx="1400">
                  <c:v>1.3671875</c:v>
                </c:pt>
                <c:pt idx="1401">
                  <c:v>1.3681640625</c:v>
                </c:pt>
                <c:pt idx="1402">
                  <c:v>1.369140625</c:v>
                </c:pt>
                <c:pt idx="1403">
                  <c:v>1.3701171875</c:v>
                </c:pt>
                <c:pt idx="1404">
                  <c:v>1.37109375</c:v>
                </c:pt>
                <c:pt idx="1405">
                  <c:v>1.3720703125</c:v>
                </c:pt>
                <c:pt idx="1406">
                  <c:v>1.373046875</c:v>
                </c:pt>
                <c:pt idx="1407">
                  <c:v>1.3740234375</c:v>
                </c:pt>
                <c:pt idx="1408">
                  <c:v>1.375</c:v>
                </c:pt>
                <c:pt idx="1409">
                  <c:v>1.3759765625</c:v>
                </c:pt>
                <c:pt idx="1410">
                  <c:v>1.376953125</c:v>
                </c:pt>
                <c:pt idx="1411">
                  <c:v>1.3779296875</c:v>
                </c:pt>
                <c:pt idx="1412">
                  <c:v>1.37890625</c:v>
                </c:pt>
                <c:pt idx="1413">
                  <c:v>1.3798828125</c:v>
                </c:pt>
                <c:pt idx="1414">
                  <c:v>1.380859375</c:v>
                </c:pt>
                <c:pt idx="1415">
                  <c:v>1.3818359375</c:v>
                </c:pt>
                <c:pt idx="1416">
                  <c:v>1.3828125</c:v>
                </c:pt>
                <c:pt idx="1417">
                  <c:v>1.3837890625</c:v>
                </c:pt>
                <c:pt idx="1418">
                  <c:v>1.384765625</c:v>
                </c:pt>
                <c:pt idx="1419">
                  <c:v>1.3857421875</c:v>
                </c:pt>
                <c:pt idx="1420">
                  <c:v>1.38671875</c:v>
                </c:pt>
                <c:pt idx="1421">
                  <c:v>1.3876953125</c:v>
                </c:pt>
                <c:pt idx="1422">
                  <c:v>1.388671875</c:v>
                </c:pt>
                <c:pt idx="1423">
                  <c:v>1.3896484375</c:v>
                </c:pt>
                <c:pt idx="1424">
                  <c:v>1.390625</c:v>
                </c:pt>
                <c:pt idx="1425">
                  <c:v>1.3916015625</c:v>
                </c:pt>
                <c:pt idx="1426">
                  <c:v>1.392578125</c:v>
                </c:pt>
                <c:pt idx="1427">
                  <c:v>1.3935546875</c:v>
                </c:pt>
                <c:pt idx="1428">
                  <c:v>1.39453125</c:v>
                </c:pt>
                <c:pt idx="1429">
                  <c:v>1.3955078125</c:v>
                </c:pt>
                <c:pt idx="1430">
                  <c:v>1.396484375</c:v>
                </c:pt>
                <c:pt idx="1431">
                  <c:v>1.3974609375</c:v>
                </c:pt>
                <c:pt idx="1432">
                  <c:v>1.3984375</c:v>
                </c:pt>
                <c:pt idx="1433">
                  <c:v>1.3994140625</c:v>
                </c:pt>
                <c:pt idx="1434">
                  <c:v>1.400390625</c:v>
                </c:pt>
                <c:pt idx="1435">
                  <c:v>1.4013671875</c:v>
                </c:pt>
                <c:pt idx="1436">
                  <c:v>1.40234375</c:v>
                </c:pt>
                <c:pt idx="1437">
                  <c:v>1.4033203125</c:v>
                </c:pt>
                <c:pt idx="1438">
                  <c:v>1.404296875</c:v>
                </c:pt>
                <c:pt idx="1439">
                  <c:v>1.4052734375</c:v>
                </c:pt>
                <c:pt idx="1440">
                  <c:v>1.40625</c:v>
                </c:pt>
                <c:pt idx="1441">
                  <c:v>1.4072265625</c:v>
                </c:pt>
                <c:pt idx="1442">
                  <c:v>1.408203125</c:v>
                </c:pt>
                <c:pt idx="1443">
                  <c:v>1.4091796875</c:v>
                </c:pt>
                <c:pt idx="1444">
                  <c:v>1.41015625</c:v>
                </c:pt>
                <c:pt idx="1445">
                  <c:v>1.4111328125</c:v>
                </c:pt>
                <c:pt idx="1446">
                  <c:v>1.412109375</c:v>
                </c:pt>
                <c:pt idx="1447">
                  <c:v>1.4130859375</c:v>
                </c:pt>
                <c:pt idx="1448">
                  <c:v>1.4140625</c:v>
                </c:pt>
                <c:pt idx="1449">
                  <c:v>1.4150390625</c:v>
                </c:pt>
                <c:pt idx="1450">
                  <c:v>1.416015625</c:v>
                </c:pt>
                <c:pt idx="1451">
                  <c:v>1.4169921875</c:v>
                </c:pt>
                <c:pt idx="1452">
                  <c:v>1.41796875</c:v>
                </c:pt>
                <c:pt idx="1453">
                  <c:v>1.4189453125</c:v>
                </c:pt>
                <c:pt idx="1454">
                  <c:v>1.419921875</c:v>
                </c:pt>
                <c:pt idx="1455">
                  <c:v>1.4208984375</c:v>
                </c:pt>
                <c:pt idx="1456">
                  <c:v>1.421875</c:v>
                </c:pt>
                <c:pt idx="1457">
                  <c:v>1.4228515625</c:v>
                </c:pt>
                <c:pt idx="1458">
                  <c:v>1.423828125</c:v>
                </c:pt>
                <c:pt idx="1459">
                  <c:v>1.4248046875</c:v>
                </c:pt>
                <c:pt idx="1460">
                  <c:v>1.42578125</c:v>
                </c:pt>
                <c:pt idx="1461">
                  <c:v>1.4267578125</c:v>
                </c:pt>
                <c:pt idx="1462">
                  <c:v>1.427734375</c:v>
                </c:pt>
                <c:pt idx="1463">
                  <c:v>1.4287109375</c:v>
                </c:pt>
                <c:pt idx="1464">
                  <c:v>1.4296875</c:v>
                </c:pt>
                <c:pt idx="1465">
                  <c:v>1.4306640625</c:v>
                </c:pt>
                <c:pt idx="1466">
                  <c:v>1.431640625</c:v>
                </c:pt>
                <c:pt idx="1467">
                  <c:v>1.4326171875</c:v>
                </c:pt>
                <c:pt idx="1468">
                  <c:v>1.43359375</c:v>
                </c:pt>
                <c:pt idx="1469">
                  <c:v>1.4345703125</c:v>
                </c:pt>
                <c:pt idx="1470">
                  <c:v>1.435546875</c:v>
                </c:pt>
                <c:pt idx="1471">
                  <c:v>1.4365234375</c:v>
                </c:pt>
                <c:pt idx="1472">
                  <c:v>1.4375</c:v>
                </c:pt>
                <c:pt idx="1473">
                  <c:v>1.4384765625</c:v>
                </c:pt>
                <c:pt idx="1474">
                  <c:v>1.439453125</c:v>
                </c:pt>
                <c:pt idx="1475">
                  <c:v>1.4404296875</c:v>
                </c:pt>
                <c:pt idx="1476">
                  <c:v>1.44140625</c:v>
                </c:pt>
                <c:pt idx="1477">
                  <c:v>1.4423828125</c:v>
                </c:pt>
                <c:pt idx="1478">
                  <c:v>1.443359375</c:v>
                </c:pt>
                <c:pt idx="1479">
                  <c:v>1.4443359375</c:v>
                </c:pt>
                <c:pt idx="1480">
                  <c:v>1.4453125</c:v>
                </c:pt>
                <c:pt idx="1481">
                  <c:v>1.4462890625</c:v>
                </c:pt>
                <c:pt idx="1482">
                  <c:v>1.447265625</c:v>
                </c:pt>
                <c:pt idx="1483">
                  <c:v>1.4482421875</c:v>
                </c:pt>
                <c:pt idx="1484">
                  <c:v>1.44921875</c:v>
                </c:pt>
                <c:pt idx="1485">
                  <c:v>1.4501953125</c:v>
                </c:pt>
                <c:pt idx="1486">
                  <c:v>1.451171875</c:v>
                </c:pt>
                <c:pt idx="1487">
                  <c:v>1.4521484375</c:v>
                </c:pt>
                <c:pt idx="1488">
                  <c:v>1.453125</c:v>
                </c:pt>
                <c:pt idx="1489">
                  <c:v>1.4541015625</c:v>
                </c:pt>
                <c:pt idx="1490">
                  <c:v>1.455078125</c:v>
                </c:pt>
                <c:pt idx="1491">
                  <c:v>1.4560546875</c:v>
                </c:pt>
                <c:pt idx="1492">
                  <c:v>1.45703125</c:v>
                </c:pt>
                <c:pt idx="1493">
                  <c:v>1.4580078125</c:v>
                </c:pt>
                <c:pt idx="1494">
                  <c:v>1.458984375</c:v>
                </c:pt>
                <c:pt idx="1495">
                  <c:v>1.4599609375</c:v>
                </c:pt>
                <c:pt idx="1496">
                  <c:v>1.4609375</c:v>
                </c:pt>
                <c:pt idx="1497">
                  <c:v>1.4619140625</c:v>
                </c:pt>
                <c:pt idx="1498">
                  <c:v>1.462890625</c:v>
                </c:pt>
                <c:pt idx="1499">
                  <c:v>1.4638671875</c:v>
                </c:pt>
                <c:pt idx="1500">
                  <c:v>1.46484375</c:v>
                </c:pt>
                <c:pt idx="1501">
                  <c:v>1.4658203125</c:v>
                </c:pt>
                <c:pt idx="1502">
                  <c:v>1.466796875</c:v>
                </c:pt>
                <c:pt idx="1503">
                  <c:v>1.4677734375</c:v>
                </c:pt>
                <c:pt idx="1504">
                  <c:v>1.46875</c:v>
                </c:pt>
                <c:pt idx="1505">
                  <c:v>1.4697265625</c:v>
                </c:pt>
                <c:pt idx="1506">
                  <c:v>1.470703125</c:v>
                </c:pt>
                <c:pt idx="1507">
                  <c:v>1.4716796875</c:v>
                </c:pt>
                <c:pt idx="1508">
                  <c:v>1.47265625</c:v>
                </c:pt>
                <c:pt idx="1509">
                  <c:v>1.4736328125</c:v>
                </c:pt>
                <c:pt idx="1510">
                  <c:v>1.474609375</c:v>
                </c:pt>
                <c:pt idx="1511">
                  <c:v>1.4755859375</c:v>
                </c:pt>
                <c:pt idx="1512">
                  <c:v>1.4765625</c:v>
                </c:pt>
                <c:pt idx="1513">
                  <c:v>1.4775390625</c:v>
                </c:pt>
                <c:pt idx="1514">
                  <c:v>1.478515625</c:v>
                </c:pt>
                <c:pt idx="1515">
                  <c:v>1.4794921875</c:v>
                </c:pt>
                <c:pt idx="1516">
                  <c:v>1.48046875</c:v>
                </c:pt>
                <c:pt idx="1517">
                  <c:v>1.4814453125</c:v>
                </c:pt>
                <c:pt idx="1518">
                  <c:v>1.482421875</c:v>
                </c:pt>
                <c:pt idx="1519">
                  <c:v>1.4833984375</c:v>
                </c:pt>
                <c:pt idx="1520">
                  <c:v>1.484375</c:v>
                </c:pt>
                <c:pt idx="1521">
                  <c:v>1.4853515625</c:v>
                </c:pt>
                <c:pt idx="1522">
                  <c:v>1.486328125</c:v>
                </c:pt>
                <c:pt idx="1523">
                  <c:v>1.4873046875</c:v>
                </c:pt>
                <c:pt idx="1524">
                  <c:v>1.48828125</c:v>
                </c:pt>
                <c:pt idx="1525">
                  <c:v>1.4892578125</c:v>
                </c:pt>
                <c:pt idx="1526">
                  <c:v>1.490234375</c:v>
                </c:pt>
                <c:pt idx="1527">
                  <c:v>1.4912109375</c:v>
                </c:pt>
                <c:pt idx="1528">
                  <c:v>1.4921875</c:v>
                </c:pt>
                <c:pt idx="1529">
                  <c:v>1.4931640625</c:v>
                </c:pt>
                <c:pt idx="1530">
                  <c:v>1.494140625</c:v>
                </c:pt>
                <c:pt idx="1531">
                  <c:v>1.4951171875</c:v>
                </c:pt>
                <c:pt idx="1532">
                  <c:v>1.49609375</c:v>
                </c:pt>
                <c:pt idx="1533">
                  <c:v>1.4970703125</c:v>
                </c:pt>
                <c:pt idx="1534">
                  <c:v>1.498046875</c:v>
                </c:pt>
                <c:pt idx="1535">
                  <c:v>1.4990234375</c:v>
                </c:pt>
                <c:pt idx="1536">
                  <c:v>1.5</c:v>
                </c:pt>
                <c:pt idx="1537">
                  <c:v>1.5009765625</c:v>
                </c:pt>
                <c:pt idx="1538">
                  <c:v>1.501953125</c:v>
                </c:pt>
                <c:pt idx="1539">
                  <c:v>1.5029296875</c:v>
                </c:pt>
                <c:pt idx="1540">
                  <c:v>1.50390625</c:v>
                </c:pt>
                <c:pt idx="1541">
                  <c:v>1.5048828125</c:v>
                </c:pt>
                <c:pt idx="1542">
                  <c:v>1.505859375</c:v>
                </c:pt>
                <c:pt idx="1543">
                  <c:v>1.5068359375</c:v>
                </c:pt>
                <c:pt idx="1544">
                  <c:v>1.5078125</c:v>
                </c:pt>
                <c:pt idx="1545">
                  <c:v>1.5087890625</c:v>
                </c:pt>
                <c:pt idx="1546">
                  <c:v>1.509765625</c:v>
                </c:pt>
                <c:pt idx="1547">
                  <c:v>1.5107421875</c:v>
                </c:pt>
                <c:pt idx="1548">
                  <c:v>1.51171875</c:v>
                </c:pt>
                <c:pt idx="1549">
                  <c:v>1.5126953125</c:v>
                </c:pt>
                <c:pt idx="1550">
                  <c:v>1.513671875</c:v>
                </c:pt>
                <c:pt idx="1551">
                  <c:v>1.5146484375</c:v>
                </c:pt>
                <c:pt idx="1552">
                  <c:v>1.515625</c:v>
                </c:pt>
                <c:pt idx="1553">
                  <c:v>1.5166015625</c:v>
                </c:pt>
                <c:pt idx="1554">
                  <c:v>1.517578125</c:v>
                </c:pt>
                <c:pt idx="1555">
                  <c:v>1.5185546875</c:v>
                </c:pt>
                <c:pt idx="1556">
                  <c:v>1.51953125</c:v>
                </c:pt>
                <c:pt idx="1557">
                  <c:v>1.5205078125</c:v>
                </c:pt>
                <c:pt idx="1558">
                  <c:v>1.521484375</c:v>
                </c:pt>
                <c:pt idx="1559">
                  <c:v>1.5224609375</c:v>
                </c:pt>
                <c:pt idx="1560">
                  <c:v>1.5234375</c:v>
                </c:pt>
                <c:pt idx="1561">
                  <c:v>1.5244140625</c:v>
                </c:pt>
                <c:pt idx="1562">
                  <c:v>1.525390625</c:v>
                </c:pt>
                <c:pt idx="1563">
                  <c:v>1.5263671875</c:v>
                </c:pt>
                <c:pt idx="1564">
                  <c:v>1.52734375</c:v>
                </c:pt>
                <c:pt idx="1565">
                  <c:v>1.5283203125</c:v>
                </c:pt>
                <c:pt idx="1566">
                  <c:v>1.529296875</c:v>
                </c:pt>
                <c:pt idx="1567">
                  <c:v>1.5302734375</c:v>
                </c:pt>
                <c:pt idx="1568">
                  <c:v>1.53125</c:v>
                </c:pt>
                <c:pt idx="1569">
                  <c:v>1.5322265625</c:v>
                </c:pt>
                <c:pt idx="1570">
                  <c:v>1.533203125</c:v>
                </c:pt>
                <c:pt idx="1571">
                  <c:v>1.5341796875</c:v>
                </c:pt>
                <c:pt idx="1572">
                  <c:v>1.53515625</c:v>
                </c:pt>
                <c:pt idx="1573">
                  <c:v>1.5361328125</c:v>
                </c:pt>
                <c:pt idx="1574">
                  <c:v>1.537109375</c:v>
                </c:pt>
                <c:pt idx="1575">
                  <c:v>1.5380859375</c:v>
                </c:pt>
                <c:pt idx="1576">
                  <c:v>1.5390625</c:v>
                </c:pt>
                <c:pt idx="1577">
                  <c:v>1.5400390625</c:v>
                </c:pt>
                <c:pt idx="1578">
                  <c:v>1.541015625</c:v>
                </c:pt>
                <c:pt idx="1579">
                  <c:v>1.5419921875</c:v>
                </c:pt>
                <c:pt idx="1580">
                  <c:v>1.54296875</c:v>
                </c:pt>
                <c:pt idx="1581">
                  <c:v>1.5439453125</c:v>
                </c:pt>
                <c:pt idx="1582">
                  <c:v>1.544921875</c:v>
                </c:pt>
                <c:pt idx="1583">
                  <c:v>1.5458984375</c:v>
                </c:pt>
                <c:pt idx="1584">
                  <c:v>1.546875</c:v>
                </c:pt>
                <c:pt idx="1585">
                  <c:v>1.5478515625</c:v>
                </c:pt>
                <c:pt idx="1586">
                  <c:v>1.548828125</c:v>
                </c:pt>
                <c:pt idx="1587">
                  <c:v>1.5498046875</c:v>
                </c:pt>
                <c:pt idx="1588">
                  <c:v>1.55078125</c:v>
                </c:pt>
                <c:pt idx="1589">
                  <c:v>1.5517578125</c:v>
                </c:pt>
                <c:pt idx="1590">
                  <c:v>1.552734375</c:v>
                </c:pt>
                <c:pt idx="1591">
                  <c:v>1.5537109375</c:v>
                </c:pt>
                <c:pt idx="1592">
                  <c:v>1.5546875</c:v>
                </c:pt>
                <c:pt idx="1593">
                  <c:v>1.5556640625</c:v>
                </c:pt>
                <c:pt idx="1594">
                  <c:v>1.556640625</c:v>
                </c:pt>
                <c:pt idx="1595">
                  <c:v>1.5576171875</c:v>
                </c:pt>
                <c:pt idx="1596">
                  <c:v>1.55859375</c:v>
                </c:pt>
                <c:pt idx="1597">
                  <c:v>1.5595703125</c:v>
                </c:pt>
                <c:pt idx="1598">
                  <c:v>1.560546875</c:v>
                </c:pt>
                <c:pt idx="1599">
                  <c:v>1.5615234375</c:v>
                </c:pt>
                <c:pt idx="1600">
                  <c:v>1.5625</c:v>
                </c:pt>
                <c:pt idx="1601">
                  <c:v>1.5634765625</c:v>
                </c:pt>
                <c:pt idx="1602">
                  <c:v>1.564453125</c:v>
                </c:pt>
                <c:pt idx="1603">
                  <c:v>1.5654296875</c:v>
                </c:pt>
                <c:pt idx="1604">
                  <c:v>1.56640625</c:v>
                </c:pt>
                <c:pt idx="1605">
                  <c:v>1.5673828125</c:v>
                </c:pt>
                <c:pt idx="1606">
                  <c:v>1.568359375</c:v>
                </c:pt>
                <c:pt idx="1607">
                  <c:v>1.5693359375</c:v>
                </c:pt>
                <c:pt idx="1608">
                  <c:v>1.5703125</c:v>
                </c:pt>
                <c:pt idx="1609">
                  <c:v>1.5712890625</c:v>
                </c:pt>
                <c:pt idx="1610">
                  <c:v>1.572265625</c:v>
                </c:pt>
                <c:pt idx="1611">
                  <c:v>1.5732421875</c:v>
                </c:pt>
                <c:pt idx="1612">
                  <c:v>1.57421875</c:v>
                </c:pt>
                <c:pt idx="1613">
                  <c:v>1.5751953125</c:v>
                </c:pt>
                <c:pt idx="1614">
                  <c:v>1.576171875</c:v>
                </c:pt>
                <c:pt idx="1615">
                  <c:v>1.5771484375</c:v>
                </c:pt>
                <c:pt idx="1616">
                  <c:v>1.578125</c:v>
                </c:pt>
                <c:pt idx="1617">
                  <c:v>1.5791015625</c:v>
                </c:pt>
                <c:pt idx="1618">
                  <c:v>1.580078125</c:v>
                </c:pt>
                <c:pt idx="1619">
                  <c:v>1.5810546875</c:v>
                </c:pt>
                <c:pt idx="1620">
                  <c:v>1.58203125</c:v>
                </c:pt>
                <c:pt idx="1621">
                  <c:v>1.5830078125</c:v>
                </c:pt>
                <c:pt idx="1622">
                  <c:v>1.583984375</c:v>
                </c:pt>
                <c:pt idx="1623">
                  <c:v>1.5849609375</c:v>
                </c:pt>
                <c:pt idx="1624">
                  <c:v>1.5859375</c:v>
                </c:pt>
                <c:pt idx="1625">
                  <c:v>1.5869140625</c:v>
                </c:pt>
                <c:pt idx="1626">
                  <c:v>1.587890625</c:v>
                </c:pt>
                <c:pt idx="1627">
                  <c:v>1.5888671875</c:v>
                </c:pt>
                <c:pt idx="1628">
                  <c:v>1.58984375</c:v>
                </c:pt>
                <c:pt idx="1629">
                  <c:v>1.5908203125</c:v>
                </c:pt>
                <c:pt idx="1630">
                  <c:v>1.591796875</c:v>
                </c:pt>
                <c:pt idx="1631">
                  <c:v>1.5927734375</c:v>
                </c:pt>
                <c:pt idx="1632">
                  <c:v>1.59375</c:v>
                </c:pt>
                <c:pt idx="1633">
                  <c:v>1.5947265625</c:v>
                </c:pt>
                <c:pt idx="1634">
                  <c:v>1.595703125</c:v>
                </c:pt>
                <c:pt idx="1635">
                  <c:v>1.5966796875</c:v>
                </c:pt>
                <c:pt idx="1636">
                  <c:v>1.59765625</c:v>
                </c:pt>
                <c:pt idx="1637">
                  <c:v>1.5986328125</c:v>
                </c:pt>
                <c:pt idx="1638">
                  <c:v>1.599609375</c:v>
                </c:pt>
                <c:pt idx="1639">
                  <c:v>1.6005859375</c:v>
                </c:pt>
                <c:pt idx="1640">
                  <c:v>1.6015625</c:v>
                </c:pt>
                <c:pt idx="1641">
                  <c:v>1.6025390625</c:v>
                </c:pt>
                <c:pt idx="1642">
                  <c:v>1.603515625</c:v>
                </c:pt>
                <c:pt idx="1643">
                  <c:v>1.6044921875</c:v>
                </c:pt>
                <c:pt idx="1644">
                  <c:v>1.60546875</c:v>
                </c:pt>
                <c:pt idx="1645">
                  <c:v>1.6064453125</c:v>
                </c:pt>
                <c:pt idx="1646">
                  <c:v>1.607421875</c:v>
                </c:pt>
                <c:pt idx="1647">
                  <c:v>1.6083984375</c:v>
                </c:pt>
                <c:pt idx="1648">
                  <c:v>1.609375</c:v>
                </c:pt>
                <c:pt idx="1649">
                  <c:v>1.6103515625</c:v>
                </c:pt>
                <c:pt idx="1650">
                  <c:v>1.611328125</c:v>
                </c:pt>
                <c:pt idx="1651">
                  <c:v>1.6123046875</c:v>
                </c:pt>
                <c:pt idx="1652">
                  <c:v>1.61328125</c:v>
                </c:pt>
                <c:pt idx="1653">
                  <c:v>1.6142578125</c:v>
                </c:pt>
                <c:pt idx="1654">
                  <c:v>1.615234375</c:v>
                </c:pt>
                <c:pt idx="1655">
                  <c:v>1.6162109375</c:v>
                </c:pt>
                <c:pt idx="1656">
                  <c:v>1.6171875</c:v>
                </c:pt>
                <c:pt idx="1657">
                  <c:v>1.6181640625</c:v>
                </c:pt>
                <c:pt idx="1658">
                  <c:v>1.619140625</c:v>
                </c:pt>
                <c:pt idx="1659">
                  <c:v>1.6201171875</c:v>
                </c:pt>
                <c:pt idx="1660">
                  <c:v>1.62109375</c:v>
                </c:pt>
                <c:pt idx="1661">
                  <c:v>1.6220703125</c:v>
                </c:pt>
                <c:pt idx="1662">
                  <c:v>1.623046875</c:v>
                </c:pt>
                <c:pt idx="1663">
                  <c:v>1.6240234375</c:v>
                </c:pt>
                <c:pt idx="1664">
                  <c:v>1.625</c:v>
                </c:pt>
                <c:pt idx="1665">
                  <c:v>1.6259765625</c:v>
                </c:pt>
                <c:pt idx="1666">
                  <c:v>1.626953125</c:v>
                </c:pt>
                <c:pt idx="1667">
                  <c:v>1.627929687499999</c:v>
                </c:pt>
                <c:pt idx="1668">
                  <c:v>1.62890625</c:v>
                </c:pt>
                <c:pt idx="1669">
                  <c:v>1.6298828125</c:v>
                </c:pt>
                <c:pt idx="1670">
                  <c:v>1.630859375</c:v>
                </c:pt>
                <c:pt idx="1671">
                  <c:v>1.6318359375</c:v>
                </c:pt>
                <c:pt idx="1672">
                  <c:v>1.6328125</c:v>
                </c:pt>
                <c:pt idx="1673">
                  <c:v>1.6337890625</c:v>
                </c:pt>
                <c:pt idx="1674">
                  <c:v>1.634765625</c:v>
                </c:pt>
                <c:pt idx="1675">
                  <c:v>1.6357421875</c:v>
                </c:pt>
                <c:pt idx="1676">
                  <c:v>1.63671875</c:v>
                </c:pt>
                <c:pt idx="1677">
                  <c:v>1.6376953125</c:v>
                </c:pt>
                <c:pt idx="1678">
                  <c:v>1.638671875</c:v>
                </c:pt>
                <c:pt idx="1679">
                  <c:v>1.6396484375</c:v>
                </c:pt>
                <c:pt idx="1680">
                  <c:v>1.640625</c:v>
                </c:pt>
                <c:pt idx="1681">
                  <c:v>1.6416015625</c:v>
                </c:pt>
                <c:pt idx="1682">
                  <c:v>1.642578125</c:v>
                </c:pt>
                <c:pt idx="1683">
                  <c:v>1.6435546875</c:v>
                </c:pt>
                <c:pt idx="1684">
                  <c:v>1.64453125</c:v>
                </c:pt>
                <c:pt idx="1685">
                  <c:v>1.6455078125</c:v>
                </c:pt>
                <c:pt idx="1686">
                  <c:v>1.646484375</c:v>
                </c:pt>
                <c:pt idx="1687">
                  <c:v>1.6474609375</c:v>
                </c:pt>
                <c:pt idx="1688">
                  <c:v>1.6484375</c:v>
                </c:pt>
                <c:pt idx="1689">
                  <c:v>1.6494140625</c:v>
                </c:pt>
                <c:pt idx="1690">
                  <c:v>1.650390625</c:v>
                </c:pt>
                <c:pt idx="1691">
                  <c:v>1.6513671875</c:v>
                </c:pt>
                <c:pt idx="1692">
                  <c:v>1.65234375</c:v>
                </c:pt>
                <c:pt idx="1693">
                  <c:v>1.6533203125</c:v>
                </c:pt>
                <c:pt idx="1694">
                  <c:v>1.654296875</c:v>
                </c:pt>
                <c:pt idx="1695">
                  <c:v>1.6552734375</c:v>
                </c:pt>
                <c:pt idx="1696">
                  <c:v>1.65625</c:v>
                </c:pt>
                <c:pt idx="1697">
                  <c:v>1.6572265625</c:v>
                </c:pt>
                <c:pt idx="1698">
                  <c:v>1.658203125</c:v>
                </c:pt>
                <c:pt idx="1699">
                  <c:v>1.6591796875</c:v>
                </c:pt>
                <c:pt idx="1700">
                  <c:v>1.66015625</c:v>
                </c:pt>
                <c:pt idx="1701">
                  <c:v>1.6611328125</c:v>
                </c:pt>
                <c:pt idx="1702">
                  <c:v>1.662109375</c:v>
                </c:pt>
                <c:pt idx="1703">
                  <c:v>1.6630859375</c:v>
                </c:pt>
                <c:pt idx="1704">
                  <c:v>1.6640625</c:v>
                </c:pt>
                <c:pt idx="1705">
                  <c:v>1.6650390625</c:v>
                </c:pt>
                <c:pt idx="1706">
                  <c:v>1.666015625</c:v>
                </c:pt>
                <c:pt idx="1707">
                  <c:v>1.6669921875</c:v>
                </c:pt>
                <c:pt idx="1708">
                  <c:v>1.66796875</c:v>
                </c:pt>
                <c:pt idx="1709">
                  <c:v>1.6689453125</c:v>
                </c:pt>
                <c:pt idx="1710">
                  <c:v>1.669921875</c:v>
                </c:pt>
                <c:pt idx="1711">
                  <c:v>1.6708984375</c:v>
                </c:pt>
                <c:pt idx="1712">
                  <c:v>1.671875</c:v>
                </c:pt>
                <c:pt idx="1713">
                  <c:v>1.6728515625</c:v>
                </c:pt>
                <c:pt idx="1714">
                  <c:v>1.673828125</c:v>
                </c:pt>
                <c:pt idx="1715">
                  <c:v>1.6748046875</c:v>
                </c:pt>
                <c:pt idx="1716">
                  <c:v>1.67578125</c:v>
                </c:pt>
                <c:pt idx="1717">
                  <c:v>1.6767578125</c:v>
                </c:pt>
                <c:pt idx="1718">
                  <c:v>1.677734375</c:v>
                </c:pt>
                <c:pt idx="1719">
                  <c:v>1.6787109375</c:v>
                </c:pt>
                <c:pt idx="1720">
                  <c:v>1.6796875</c:v>
                </c:pt>
                <c:pt idx="1721">
                  <c:v>1.6806640625</c:v>
                </c:pt>
                <c:pt idx="1722">
                  <c:v>1.681640625</c:v>
                </c:pt>
                <c:pt idx="1723">
                  <c:v>1.6826171875</c:v>
                </c:pt>
                <c:pt idx="1724">
                  <c:v>1.68359375</c:v>
                </c:pt>
                <c:pt idx="1725">
                  <c:v>1.6845703125</c:v>
                </c:pt>
                <c:pt idx="1726">
                  <c:v>1.685546875</c:v>
                </c:pt>
                <c:pt idx="1727">
                  <c:v>1.6865234375</c:v>
                </c:pt>
                <c:pt idx="1728">
                  <c:v>1.6875</c:v>
                </c:pt>
                <c:pt idx="1729">
                  <c:v>1.6884765625</c:v>
                </c:pt>
                <c:pt idx="1730">
                  <c:v>1.689453125</c:v>
                </c:pt>
                <c:pt idx="1731">
                  <c:v>1.6904296875</c:v>
                </c:pt>
                <c:pt idx="1732">
                  <c:v>1.69140625</c:v>
                </c:pt>
                <c:pt idx="1733">
                  <c:v>1.6923828125</c:v>
                </c:pt>
                <c:pt idx="1734">
                  <c:v>1.693359375</c:v>
                </c:pt>
                <c:pt idx="1735">
                  <c:v>1.6943359375</c:v>
                </c:pt>
                <c:pt idx="1736">
                  <c:v>1.6953125</c:v>
                </c:pt>
                <c:pt idx="1737">
                  <c:v>1.6962890625</c:v>
                </c:pt>
                <c:pt idx="1738">
                  <c:v>1.697265625</c:v>
                </c:pt>
                <c:pt idx="1739">
                  <c:v>1.6982421875</c:v>
                </c:pt>
                <c:pt idx="1740">
                  <c:v>1.69921875</c:v>
                </c:pt>
                <c:pt idx="1741">
                  <c:v>1.7001953125</c:v>
                </c:pt>
                <c:pt idx="1742">
                  <c:v>1.701171875</c:v>
                </c:pt>
                <c:pt idx="1743">
                  <c:v>1.7021484375</c:v>
                </c:pt>
                <c:pt idx="1744">
                  <c:v>1.703125</c:v>
                </c:pt>
                <c:pt idx="1745">
                  <c:v>1.7041015625</c:v>
                </c:pt>
                <c:pt idx="1746">
                  <c:v>1.705078125</c:v>
                </c:pt>
                <c:pt idx="1747">
                  <c:v>1.7060546875</c:v>
                </c:pt>
                <c:pt idx="1748">
                  <c:v>1.70703125</c:v>
                </c:pt>
                <c:pt idx="1749">
                  <c:v>1.7080078125</c:v>
                </c:pt>
                <c:pt idx="1750">
                  <c:v>1.708984375</c:v>
                </c:pt>
                <c:pt idx="1751">
                  <c:v>1.7099609375</c:v>
                </c:pt>
                <c:pt idx="1752">
                  <c:v>1.7109375</c:v>
                </c:pt>
                <c:pt idx="1753">
                  <c:v>1.7119140625</c:v>
                </c:pt>
                <c:pt idx="1754">
                  <c:v>1.712890625</c:v>
                </c:pt>
                <c:pt idx="1755">
                  <c:v>1.7138671875</c:v>
                </c:pt>
                <c:pt idx="1756">
                  <c:v>1.71484375</c:v>
                </c:pt>
                <c:pt idx="1757">
                  <c:v>1.7158203125</c:v>
                </c:pt>
                <c:pt idx="1758">
                  <c:v>1.716796875</c:v>
                </c:pt>
                <c:pt idx="1759">
                  <c:v>1.7177734375</c:v>
                </c:pt>
                <c:pt idx="1760">
                  <c:v>1.71875</c:v>
                </c:pt>
                <c:pt idx="1761">
                  <c:v>1.7197265625</c:v>
                </c:pt>
                <c:pt idx="1762">
                  <c:v>1.720703125</c:v>
                </c:pt>
                <c:pt idx="1763">
                  <c:v>1.7216796875</c:v>
                </c:pt>
                <c:pt idx="1764">
                  <c:v>1.72265625</c:v>
                </c:pt>
                <c:pt idx="1765">
                  <c:v>1.7236328125</c:v>
                </c:pt>
                <c:pt idx="1766">
                  <c:v>1.724609375</c:v>
                </c:pt>
                <c:pt idx="1767">
                  <c:v>1.7255859375</c:v>
                </c:pt>
                <c:pt idx="1768">
                  <c:v>1.7265625</c:v>
                </c:pt>
                <c:pt idx="1769">
                  <c:v>1.7275390625</c:v>
                </c:pt>
                <c:pt idx="1770">
                  <c:v>1.728515625</c:v>
                </c:pt>
                <c:pt idx="1771">
                  <c:v>1.7294921875</c:v>
                </c:pt>
                <c:pt idx="1772">
                  <c:v>1.73046875</c:v>
                </c:pt>
                <c:pt idx="1773">
                  <c:v>1.7314453125</c:v>
                </c:pt>
                <c:pt idx="1774">
                  <c:v>1.732421875</c:v>
                </c:pt>
                <c:pt idx="1775">
                  <c:v>1.7333984375</c:v>
                </c:pt>
                <c:pt idx="1776">
                  <c:v>1.734375</c:v>
                </c:pt>
                <c:pt idx="1777">
                  <c:v>1.7353515625</c:v>
                </c:pt>
                <c:pt idx="1778">
                  <c:v>1.736328125</c:v>
                </c:pt>
                <c:pt idx="1779">
                  <c:v>1.7373046875</c:v>
                </c:pt>
                <c:pt idx="1780">
                  <c:v>1.73828125</c:v>
                </c:pt>
                <c:pt idx="1781">
                  <c:v>1.7392578125</c:v>
                </c:pt>
                <c:pt idx="1782">
                  <c:v>1.740234375</c:v>
                </c:pt>
                <c:pt idx="1783">
                  <c:v>1.7412109375</c:v>
                </c:pt>
                <c:pt idx="1784">
                  <c:v>1.7421875</c:v>
                </c:pt>
                <c:pt idx="1785">
                  <c:v>1.7431640625</c:v>
                </c:pt>
                <c:pt idx="1786">
                  <c:v>1.744140625</c:v>
                </c:pt>
                <c:pt idx="1787">
                  <c:v>1.7451171875</c:v>
                </c:pt>
                <c:pt idx="1788">
                  <c:v>1.74609375</c:v>
                </c:pt>
                <c:pt idx="1789">
                  <c:v>1.7470703125</c:v>
                </c:pt>
                <c:pt idx="1790">
                  <c:v>1.748046875</c:v>
                </c:pt>
                <c:pt idx="1791">
                  <c:v>1.7490234375</c:v>
                </c:pt>
                <c:pt idx="1792">
                  <c:v>1.75</c:v>
                </c:pt>
                <c:pt idx="1793">
                  <c:v>1.7509765625</c:v>
                </c:pt>
                <c:pt idx="1794">
                  <c:v>1.751953125</c:v>
                </c:pt>
                <c:pt idx="1795">
                  <c:v>1.7529296875</c:v>
                </c:pt>
                <c:pt idx="1796">
                  <c:v>1.75390625</c:v>
                </c:pt>
                <c:pt idx="1797">
                  <c:v>1.7548828125</c:v>
                </c:pt>
                <c:pt idx="1798">
                  <c:v>1.755859375</c:v>
                </c:pt>
                <c:pt idx="1799">
                  <c:v>1.7568359375</c:v>
                </c:pt>
                <c:pt idx="1800">
                  <c:v>1.7578125</c:v>
                </c:pt>
                <c:pt idx="1801">
                  <c:v>1.7587890625</c:v>
                </c:pt>
                <c:pt idx="1802">
                  <c:v>1.759765625</c:v>
                </c:pt>
                <c:pt idx="1803">
                  <c:v>1.7607421875</c:v>
                </c:pt>
                <c:pt idx="1804">
                  <c:v>1.76171875</c:v>
                </c:pt>
                <c:pt idx="1805">
                  <c:v>1.7626953125</c:v>
                </c:pt>
                <c:pt idx="1806">
                  <c:v>1.763671875</c:v>
                </c:pt>
                <c:pt idx="1807">
                  <c:v>1.7646484375</c:v>
                </c:pt>
                <c:pt idx="1808">
                  <c:v>1.765625</c:v>
                </c:pt>
                <c:pt idx="1809">
                  <c:v>1.7666015625</c:v>
                </c:pt>
                <c:pt idx="1810">
                  <c:v>1.767578125</c:v>
                </c:pt>
                <c:pt idx="1811">
                  <c:v>1.7685546875</c:v>
                </c:pt>
                <c:pt idx="1812">
                  <c:v>1.76953125</c:v>
                </c:pt>
                <c:pt idx="1813">
                  <c:v>1.7705078125</c:v>
                </c:pt>
                <c:pt idx="1814">
                  <c:v>1.771484375</c:v>
                </c:pt>
                <c:pt idx="1815">
                  <c:v>1.7724609375</c:v>
                </c:pt>
                <c:pt idx="1816">
                  <c:v>1.7734375</c:v>
                </c:pt>
                <c:pt idx="1817">
                  <c:v>1.7744140625</c:v>
                </c:pt>
                <c:pt idx="1818">
                  <c:v>1.775390625</c:v>
                </c:pt>
                <c:pt idx="1819">
                  <c:v>1.7763671875</c:v>
                </c:pt>
                <c:pt idx="1820">
                  <c:v>1.77734375</c:v>
                </c:pt>
                <c:pt idx="1821">
                  <c:v>1.7783203125</c:v>
                </c:pt>
                <c:pt idx="1822">
                  <c:v>1.779296875</c:v>
                </c:pt>
                <c:pt idx="1823">
                  <c:v>1.7802734375</c:v>
                </c:pt>
                <c:pt idx="1824">
                  <c:v>1.78125</c:v>
                </c:pt>
                <c:pt idx="1825">
                  <c:v>1.7822265625</c:v>
                </c:pt>
                <c:pt idx="1826">
                  <c:v>1.783203125</c:v>
                </c:pt>
                <c:pt idx="1827">
                  <c:v>1.7841796875</c:v>
                </c:pt>
                <c:pt idx="1828">
                  <c:v>1.78515625</c:v>
                </c:pt>
                <c:pt idx="1829">
                  <c:v>1.7861328125</c:v>
                </c:pt>
                <c:pt idx="1830">
                  <c:v>1.787109375</c:v>
                </c:pt>
                <c:pt idx="1831">
                  <c:v>1.7880859375</c:v>
                </c:pt>
                <c:pt idx="1832">
                  <c:v>1.7890625</c:v>
                </c:pt>
                <c:pt idx="1833">
                  <c:v>1.7900390625</c:v>
                </c:pt>
                <c:pt idx="1834">
                  <c:v>1.791015625</c:v>
                </c:pt>
                <c:pt idx="1835">
                  <c:v>1.7919921875</c:v>
                </c:pt>
                <c:pt idx="1836">
                  <c:v>1.79296875</c:v>
                </c:pt>
                <c:pt idx="1837">
                  <c:v>1.7939453125</c:v>
                </c:pt>
                <c:pt idx="1838">
                  <c:v>1.794921875</c:v>
                </c:pt>
                <c:pt idx="1839">
                  <c:v>1.7958984375</c:v>
                </c:pt>
                <c:pt idx="1840">
                  <c:v>1.796875</c:v>
                </c:pt>
                <c:pt idx="1841">
                  <c:v>1.7978515625</c:v>
                </c:pt>
                <c:pt idx="1842">
                  <c:v>1.798828125</c:v>
                </c:pt>
                <c:pt idx="1843">
                  <c:v>1.7998046875</c:v>
                </c:pt>
                <c:pt idx="1844">
                  <c:v>1.80078125</c:v>
                </c:pt>
                <c:pt idx="1845">
                  <c:v>1.8017578125</c:v>
                </c:pt>
                <c:pt idx="1846">
                  <c:v>1.802734375</c:v>
                </c:pt>
                <c:pt idx="1847">
                  <c:v>1.8037109375</c:v>
                </c:pt>
                <c:pt idx="1848">
                  <c:v>1.8046875</c:v>
                </c:pt>
                <c:pt idx="1849">
                  <c:v>1.8056640625</c:v>
                </c:pt>
                <c:pt idx="1850">
                  <c:v>1.806640625</c:v>
                </c:pt>
                <c:pt idx="1851">
                  <c:v>1.8076171875</c:v>
                </c:pt>
                <c:pt idx="1852">
                  <c:v>1.80859375</c:v>
                </c:pt>
                <c:pt idx="1853">
                  <c:v>1.8095703125</c:v>
                </c:pt>
                <c:pt idx="1854">
                  <c:v>1.810546875</c:v>
                </c:pt>
                <c:pt idx="1855">
                  <c:v>1.8115234375</c:v>
                </c:pt>
                <c:pt idx="1856">
                  <c:v>1.8125</c:v>
                </c:pt>
                <c:pt idx="1857">
                  <c:v>1.8134765625</c:v>
                </c:pt>
                <c:pt idx="1858">
                  <c:v>1.814453125</c:v>
                </c:pt>
                <c:pt idx="1859">
                  <c:v>1.8154296875</c:v>
                </c:pt>
                <c:pt idx="1860">
                  <c:v>1.81640625</c:v>
                </c:pt>
                <c:pt idx="1861">
                  <c:v>1.8173828125</c:v>
                </c:pt>
                <c:pt idx="1862">
                  <c:v>1.818359375</c:v>
                </c:pt>
                <c:pt idx="1863">
                  <c:v>1.8193359375</c:v>
                </c:pt>
                <c:pt idx="1864">
                  <c:v>1.8203125</c:v>
                </c:pt>
                <c:pt idx="1865">
                  <c:v>1.8212890625</c:v>
                </c:pt>
                <c:pt idx="1866">
                  <c:v>1.822265625</c:v>
                </c:pt>
                <c:pt idx="1867">
                  <c:v>1.8232421875</c:v>
                </c:pt>
                <c:pt idx="1868">
                  <c:v>1.82421875</c:v>
                </c:pt>
                <c:pt idx="1869">
                  <c:v>1.8251953125</c:v>
                </c:pt>
                <c:pt idx="1870">
                  <c:v>1.826171875</c:v>
                </c:pt>
                <c:pt idx="1871">
                  <c:v>1.8271484375</c:v>
                </c:pt>
                <c:pt idx="1872">
                  <c:v>1.828125</c:v>
                </c:pt>
                <c:pt idx="1873">
                  <c:v>1.8291015625</c:v>
                </c:pt>
                <c:pt idx="1874">
                  <c:v>1.830078125</c:v>
                </c:pt>
                <c:pt idx="1875">
                  <c:v>1.8310546875</c:v>
                </c:pt>
                <c:pt idx="1876">
                  <c:v>1.83203125</c:v>
                </c:pt>
                <c:pt idx="1877">
                  <c:v>1.8330078125</c:v>
                </c:pt>
                <c:pt idx="1878">
                  <c:v>1.833984375</c:v>
                </c:pt>
                <c:pt idx="1879">
                  <c:v>1.8349609375</c:v>
                </c:pt>
                <c:pt idx="1880">
                  <c:v>1.8359375</c:v>
                </c:pt>
                <c:pt idx="1881">
                  <c:v>1.8369140625</c:v>
                </c:pt>
                <c:pt idx="1882">
                  <c:v>1.837890625</c:v>
                </c:pt>
                <c:pt idx="1883">
                  <c:v>1.8388671875</c:v>
                </c:pt>
                <c:pt idx="1884">
                  <c:v>1.83984375</c:v>
                </c:pt>
                <c:pt idx="1885">
                  <c:v>1.8408203125</c:v>
                </c:pt>
                <c:pt idx="1886">
                  <c:v>1.841796875</c:v>
                </c:pt>
                <c:pt idx="1887">
                  <c:v>1.8427734375</c:v>
                </c:pt>
                <c:pt idx="1888">
                  <c:v>1.84375</c:v>
                </c:pt>
                <c:pt idx="1889">
                  <c:v>1.8447265625</c:v>
                </c:pt>
                <c:pt idx="1890">
                  <c:v>1.845703125</c:v>
                </c:pt>
                <c:pt idx="1891">
                  <c:v>1.8466796875</c:v>
                </c:pt>
                <c:pt idx="1892">
                  <c:v>1.84765625</c:v>
                </c:pt>
                <c:pt idx="1893">
                  <c:v>1.8486328125</c:v>
                </c:pt>
                <c:pt idx="1894">
                  <c:v>1.849609375</c:v>
                </c:pt>
                <c:pt idx="1895">
                  <c:v>1.8505859375</c:v>
                </c:pt>
                <c:pt idx="1896">
                  <c:v>1.8515625</c:v>
                </c:pt>
                <c:pt idx="1897">
                  <c:v>1.8525390625</c:v>
                </c:pt>
                <c:pt idx="1898">
                  <c:v>1.853515625</c:v>
                </c:pt>
                <c:pt idx="1899">
                  <c:v>1.8544921875</c:v>
                </c:pt>
                <c:pt idx="1900">
                  <c:v>1.85546875</c:v>
                </c:pt>
                <c:pt idx="1901">
                  <c:v>1.8564453125</c:v>
                </c:pt>
                <c:pt idx="1902">
                  <c:v>1.857421875</c:v>
                </c:pt>
                <c:pt idx="1903">
                  <c:v>1.8583984375</c:v>
                </c:pt>
                <c:pt idx="1904">
                  <c:v>1.859375</c:v>
                </c:pt>
                <c:pt idx="1905">
                  <c:v>1.8603515625</c:v>
                </c:pt>
                <c:pt idx="1906">
                  <c:v>1.861328125</c:v>
                </c:pt>
                <c:pt idx="1907">
                  <c:v>1.8623046875</c:v>
                </c:pt>
                <c:pt idx="1908">
                  <c:v>1.86328125</c:v>
                </c:pt>
                <c:pt idx="1909">
                  <c:v>1.8642578125</c:v>
                </c:pt>
                <c:pt idx="1910">
                  <c:v>1.865234375</c:v>
                </c:pt>
                <c:pt idx="1911">
                  <c:v>1.8662109375</c:v>
                </c:pt>
                <c:pt idx="1912">
                  <c:v>1.8671875</c:v>
                </c:pt>
                <c:pt idx="1913">
                  <c:v>1.8681640625</c:v>
                </c:pt>
                <c:pt idx="1914">
                  <c:v>1.869140625</c:v>
                </c:pt>
                <c:pt idx="1915">
                  <c:v>1.8701171875</c:v>
                </c:pt>
                <c:pt idx="1916">
                  <c:v>1.87109375</c:v>
                </c:pt>
                <c:pt idx="1917">
                  <c:v>1.8720703125</c:v>
                </c:pt>
                <c:pt idx="1918">
                  <c:v>1.873046875</c:v>
                </c:pt>
                <c:pt idx="1919">
                  <c:v>1.8740234375</c:v>
                </c:pt>
                <c:pt idx="1920">
                  <c:v>1.875</c:v>
                </c:pt>
                <c:pt idx="1921">
                  <c:v>1.8759765625</c:v>
                </c:pt>
                <c:pt idx="1922">
                  <c:v>1.876953125</c:v>
                </c:pt>
                <c:pt idx="1923">
                  <c:v>1.8779296875</c:v>
                </c:pt>
                <c:pt idx="1924">
                  <c:v>1.87890625</c:v>
                </c:pt>
                <c:pt idx="1925">
                  <c:v>1.8798828125</c:v>
                </c:pt>
                <c:pt idx="1926">
                  <c:v>1.880859375</c:v>
                </c:pt>
                <c:pt idx="1927">
                  <c:v>1.8818359375</c:v>
                </c:pt>
                <c:pt idx="1928">
                  <c:v>1.8828125</c:v>
                </c:pt>
                <c:pt idx="1929">
                  <c:v>1.8837890625</c:v>
                </c:pt>
                <c:pt idx="1930">
                  <c:v>1.884765625</c:v>
                </c:pt>
                <c:pt idx="1931">
                  <c:v>1.8857421875</c:v>
                </c:pt>
                <c:pt idx="1932">
                  <c:v>1.88671875</c:v>
                </c:pt>
                <c:pt idx="1933">
                  <c:v>1.8876953125</c:v>
                </c:pt>
                <c:pt idx="1934">
                  <c:v>1.888671875</c:v>
                </c:pt>
                <c:pt idx="1935">
                  <c:v>1.8896484375</c:v>
                </c:pt>
                <c:pt idx="1936">
                  <c:v>1.890625</c:v>
                </c:pt>
                <c:pt idx="1937">
                  <c:v>1.8916015625</c:v>
                </c:pt>
                <c:pt idx="1938">
                  <c:v>1.892578125</c:v>
                </c:pt>
                <c:pt idx="1939">
                  <c:v>1.8935546875</c:v>
                </c:pt>
                <c:pt idx="1940">
                  <c:v>1.89453125</c:v>
                </c:pt>
                <c:pt idx="1941">
                  <c:v>1.8955078125</c:v>
                </c:pt>
                <c:pt idx="1942">
                  <c:v>1.896484375</c:v>
                </c:pt>
                <c:pt idx="1943">
                  <c:v>1.8974609375</c:v>
                </c:pt>
                <c:pt idx="1944">
                  <c:v>1.8984375</c:v>
                </c:pt>
                <c:pt idx="1945">
                  <c:v>1.8994140625</c:v>
                </c:pt>
                <c:pt idx="1946">
                  <c:v>1.900390625</c:v>
                </c:pt>
                <c:pt idx="1947">
                  <c:v>1.9013671875</c:v>
                </c:pt>
                <c:pt idx="1948">
                  <c:v>1.90234375</c:v>
                </c:pt>
                <c:pt idx="1949">
                  <c:v>1.9033203125</c:v>
                </c:pt>
                <c:pt idx="1950">
                  <c:v>1.904296875</c:v>
                </c:pt>
                <c:pt idx="1951">
                  <c:v>1.9052734375</c:v>
                </c:pt>
                <c:pt idx="1952">
                  <c:v>1.90625</c:v>
                </c:pt>
                <c:pt idx="1953">
                  <c:v>1.9072265625</c:v>
                </c:pt>
                <c:pt idx="1954">
                  <c:v>1.908203125</c:v>
                </c:pt>
                <c:pt idx="1955">
                  <c:v>1.9091796875</c:v>
                </c:pt>
                <c:pt idx="1956">
                  <c:v>1.91015625</c:v>
                </c:pt>
                <c:pt idx="1957">
                  <c:v>1.9111328125</c:v>
                </c:pt>
                <c:pt idx="1958">
                  <c:v>1.912109375</c:v>
                </c:pt>
                <c:pt idx="1959">
                  <c:v>1.9130859375</c:v>
                </c:pt>
                <c:pt idx="1960">
                  <c:v>1.9140625</c:v>
                </c:pt>
                <c:pt idx="1961">
                  <c:v>1.9150390625</c:v>
                </c:pt>
                <c:pt idx="1962">
                  <c:v>1.916015625</c:v>
                </c:pt>
                <c:pt idx="1963">
                  <c:v>1.9169921875</c:v>
                </c:pt>
                <c:pt idx="1964">
                  <c:v>1.91796875</c:v>
                </c:pt>
                <c:pt idx="1965">
                  <c:v>1.9189453125</c:v>
                </c:pt>
                <c:pt idx="1966">
                  <c:v>1.919921875</c:v>
                </c:pt>
                <c:pt idx="1967">
                  <c:v>1.9208984375</c:v>
                </c:pt>
                <c:pt idx="1968">
                  <c:v>1.921875</c:v>
                </c:pt>
                <c:pt idx="1969">
                  <c:v>1.9228515625</c:v>
                </c:pt>
                <c:pt idx="1970">
                  <c:v>1.923828125</c:v>
                </c:pt>
                <c:pt idx="1971">
                  <c:v>1.9248046875</c:v>
                </c:pt>
                <c:pt idx="1972">
                  <c:v>1.92578125</c:v>
                </c:pt>
                <c:pt idx="1973">
                  <c:v>1.9267578125</c:v>
                </c:pt>
                <c:pt idx="1974">
                  <c:v>1.927734375</c:v>
                </c:pt>
                <c:pt idx="1975">
                  <c:v>1.9287109375</c:v>
                </c:pt>
                <c:pt idx="1976">
                  <c:v>1.9296875</c:v>
                </c:pt>
                <c:pt idx="1977">
                  <c:v>1.9306640625</c:v>
                </c:pt>
                <c:pt idx="1978">
                  <c:v>1.931640625</c:v>
                </c:pt>
                <c:pt idx="1979">
                  <c:v>1.9326171875</c:v>
                </c:pt>
                <c:pt idx="1980">
                  <c:v>1.93359375</c:v>
                </c:pt>
                <c:pt idx="1981">
                  <c:v>1.9345703125</c:v>
                </c:pt>
                <c:pt idx="1982">
                  <c:v>1.935546875</c:v>
                </c:pt>
                <c:pt idx="1983">
                  <c:v>1.9365234375</c:v>
                </c:pt>
                <c:pt idx="1984">
                  <c:v>1.9375</c:v>
                </c:pt>
                <c:pt idx="1985">
                  <c:v>1.9384765625</c:v>
                </c:pt>
                <c:pt idx="1986">
                  <c:v>1.939453125</c:v>
                </c:pt>
                <c:pt idx="1987">
                  <c:v>1.9404296875</c:v>
                </c:pt>
                <c:pt idx="1988">
                  <c:v>1.94140625</c:v>
                </c:pt>
                <c:pt idx="1989">
                  <c:v>1.9423828125</c:v>
                </c:pt>
                <c:pt idx="1990">
                  <c:v>1.943359375</c:v>
                </c:pt>
                <c:pt idx="1991">
                  <c:v>1.9443359375</c:v>
                </c:pt>
                <c:pt idx="1992">
                  <c:v>1.9453125</c:v>
                </c:pt>
                <c:pt idx="1993">
                  <c:v>1.9462890625</c:v>
                </c:pt>
                <c:pt idx="1994">
                  <c:v>1.947265625</c:v>
                </c:pt>
                <c:pt idx="1995">
                  <c:v>1.9482421875</c:v>
                </c:pt>
                <c:pt idx="1996">
                  <c:v>1.94921875</c:v>
                </c:pt>
                <c:pt idx="1997">
                  <c:v>1.9501953125</c:v>
                </c:pt>
                <c:pt idx="1998">
                  <c:v>1.951171875</c:v>
                </c:pt>
                <c:pt idx="1999">
                  <c:v>1.9521484375</c:v>
                </c:pt>
                <c:pt idx="2000">
                  <c:v>1.953125</c:v>
                </c:pt>
                <c:pt idx="2001">
                  <c:v>1.9541015625</c:v>
                </c:pt>
                <c:pt idx="2002">
                  <c:v>1.955078125</c:v>
                </c:pt>
                <c:pt idx="2003">
                  <c:v>1.9560546875</c:v>
                </c:pt>
                <c:pt idx="2004">
                  <c:v>1.95703125</c:v>
                </c:pt>
                <c:pt idx="2005">
                  <c:v>1.9580078125</c:v>
                </c:pt>
                <c:pt idx="2006">
                  <c:v>1.958984375</c:v>
                </c:pt>
                <c:pt idx="2007">
                  <c:v>1.9599609375</c:v>
                </c:pt>
                <c:pt idx="2008">
                  <c:v>1.9609375</c:v>
                </c:pt>
                <c:pt idx="2009">
                  <c:v>1.9619140625</c:v>
                </c:pt>
                <c:pt idx="2010">
                  <c:v>1.962890625</c:v>
                </c:pt>
                <c:pt idx="2011">
                  <c:v>1.9638671875</c:v>
                </c:pt>
                <c:pt idx="2012">
                  <c:v>1.96484375</c:v>
                </c:pt>
                <c:pt idx="2013">
                  <c:v>1.9658203125</c:v>
                </c:pt>
                <c:pt idx="2014">
                  <c:v>1.966796875</c:v>
                </c:pt>
                <c:pt idx="2015">
                  <c:v>1.9677734375</c:v>
                </c:pt>
                <c:pt idx="2016">
                  <c:v>1.96875</c:v>
                </c:pt>
                <c:pt idx="2017">
                  <c:v>1.9697265625</c:v>
                </c:pt>
                <c:pt idx="2018">
                  <c:v>1.970703125</c:v>
                </c:pt>
                <c:pt idx="2019">
                  <c:v>1.9716796875</c:v>
                </c:pt>
                <c:pt idx="2020">
                  <c:v>1.97265625</c:v>
                </c:pt>
                <c:pt idx="2021">
                  <c:v>1.9736328125</c:v>
                </c:pt>
                <c:pt idx="2022">
                  <c:v>1.974609375</c:v>
                </c:pt>
                <c:pt idx="2023">
                  <c:v>1.9755859375</c:v>
                </c:pt>
                <c:pt idx="2024">
                  <c:v>1.9765625</c:v>
                </c:pt>
                <c:pt idx="2025">
                  <c:v>1.9775390625</c:v>
                </c:pt>
                <c:pt idx="2026">
                  <c:v>1.978515625</c:v>
                </c:pt>
                <c:pt idx="2027">
                  <c:v>1.9794921875</c:v>
                </c:pt>
                <c:pt idx="2028">
                  <c:v>1.98046875</c:v>
                </c:pt>
                <c:pt idx="2029">
                  <c:v>1.9814453125</c:v>
                </c:pt>
                <c:pt idx="2030">
                  <c:v>1.982421875</c:v>
                </c:pt>
                <c:pt idx="2031">
                  <c:v>1.9833984375</c:v>
                </c:pt>
                <c:pt idx="2032">
                  <c:v>1.984375</c:v>
                </c:pt>
                <c:pt idx="2033">
                  <c:v>1.9853515625</c:v>
                </c:pt>
                <c:pt idx="2034">
                  <c:v>1.986328125</c:v>
                </c:pt>
                <c:pt idx="2035">
                  <c:v>1.9873046875</c:v>
                </c:pt>
                <c:pt idx="2036">
                  <c:v>1.98828125</c:v>
                </c:pt>
                <c:pt idx="2037">
                  <c:v>1.9892578125</c:v>
                </c:pt>
                <c:pt idx="2038">
                  <c:v>1.990234375</c:v>
                </c:pt>
                <c:pt idx="2039">
                  <c:v>1.9912109375</c:v>
                </c:pt>
                <c:pt idx="2040">
                  <c:v>1.9921875</c:v>
                </c:pt>
                <c:pt idx="2041">
                  <c:v>1.9931640625</c:v>
                </c:pt>
                <c:pt idx="2042">
                  <c:v>1.994140625</c:v>
                </c:pt>
                <c:pt idx="2043">
                  <c:v>1.9951171875</c:v>
                </c:pt>
                <c:pt idx="2044">
                  <c:v>1.99609375</c:v>
                </c:pt>
                <c:pt idx="2045">
                  <c:v>1.9970703125</c:v>
                </c:pt>
                <c:pt idx="2046">
                  <c:v>1.998046875</c:v>
                </c:pt>
                <c:pt idx="2047">
                  <c:v>1.9990234375</c:v>
                </c:pt>
                <c:pt idx="2048">
                  <c:v>2.0</c:v>
                </c:pt>
                <c:pt idx="2049">
                  <c:v>2.0009765625</c:v>
                </c:pt>
                <c:pt idx="2050">
                  <c:v>2.001953125</c:v>
                </c:pt>
                <c:pt idx="2051">
                  <c:v>2.0029296875</c:v>
                </c:pt>
                <c:pt idx="2052">
                  <c:v>2.00390625</c:v>
                </c:pt>
                <c:pt idx="2053">
                  <c:v>2.0048828125</c:v>
                </c:pt>
                <c:pt idx="2054">
                  <c:v>2.005859375</c:v>
                </c:pt>
                <c:pt idx="2055">
                  <c:v>2.0068359375</c:v>
                </c:pt>
                <c:pt idx="2056">
                  <c:v>2.0078125</c:v>
                </c:pt>
                <c:pt idx="2057">
                  <c:v>2.0087890625</c:v>
                </c:pt>
                <c:pt idx="2058">
                  <c:v>2.009765625</c:v>
                </c:pt>
                <c:pt idx="2059">
                  <c:v>2.0107421875</c:v>
                </c:pt>
                <c:pt idx="2060">
                  <c:v>2.01171875</c:v>
                </c:pt>
                <c:pt idx="2061">
                  <c:v>2.0126953125</c:v>
                </c:pt>
                <c:pt idx="2062">
                  <c:v>2.013671875</c:v>
                </c:pt>
                <c:pt idx="2063">
                  <c:v>2.014648437499999</c:v>
                </c:pt>
                <c:pt idx="2064">
                  <c:v>2.015625</c:v>
                </c:pt>
                <c:pt idx="2065">
                  <c:v>2.0166015625</c:v>
                </c:pt>
                <c:pt idx="2066">
                  <c:v>2.017578125</c:v>
                </c:pt>
                <c:pt idx="2067">
                  <c:v>2.0185546875</c:v>
                </c:pt>
                <c:pt idx="2068">
                  <c:v>2.01953125</c:v>
                </c:pt>
                <c:pt idx="2069">
                  <c:v>2.0205078125</c:v>
                </c:pt>
                <c:pt idx="2070">
                  <c:v>2.021484375</c:v>
                </c:pt>
                <c:pt idx="2071">
                  <c:v>2.0224609375</c:v>
                </c:pt>
                <c:pt idx="2072">
                  <c:v>2.0234375</c:v>
                </c:pt>
                <c:pt idx="2073">
                  <c:v>2.0244140625</c:v>
                </c:pt>
                <c:pt idx="2074">
                  <c:v>2.025390625</c:v>
                </c:pt>
                <c:pt idx="2075">
                  <c:v>2.0263671875</c:v>
                </c:pt>
                <c:pt idx="2076">
                  <c:v>2.02734375</c:v>
                </c:pt>
                <c:pt idx="2077">
                  <c:v>2.0283203125</c:v>
                </c:pt>
                <c:pt idx="2078">
                  <c:v>2.029296875</c:v>
                </c:pt>
                <c:pt idx="2079">
                  <c:v>2.0302734375</c:v>
                </c:pt>
                <c:pt idx="2080">
                  <c:v>2.03125</c:v>
                </c:pt>
                <c:pt idx="2081">
                  <c:v>2.0322265625</c:v>
                </c:pt>
                <c:pt idx="2082">
                  <c:v>2.033203125</c:v>
                </c:pt>
                <c:pt idx="2083">
                  <c:v>2.0341796875</c:v>
                </c:pt>
                <c:pt idx="2084">
                  <c:v>2.03515625</c:v>
                </c:pt>
                <c:pt idx="2085">
                  <c:v>2.0361328125</c:v>
                </c:pt>
                <c:pt idx="2086">
                  <c:v>2.037109375</c:v>
                </c:pt>
                <c:pt idx="2087">
                  <c:v>2.0380859375</c:v>
                </c:pt>
                <c:pt idx="2088">
                  <c:v>2.0390625</c:v>
                </c:pt>
                <c:pt idx="2089">
                  <c:v>2.0400390625</c:v>
                </c:pt>
                <c:pt idx="2090">
                  <c:v>2.041015625</c:v>
                </c:pt>
                <c:pt idx="2091">
                  <c:v>2.0419921875</c:v>
                </c:pt>
                <c:pt idx="2092">
                  <c:v>2.04296875</c:v>
                </c:pt>
                <c:pt idx="2093">
                  <c:v>2.0439453125</c:v>
                </c:pt>
                <c:pt idx="2094">
                  <c:v>2.044921875</c:v>
                </c:pt>
                <c:pt idx="2095">
                  <c:v>2.0458984375</c:v>
                </c:pt>
                <c:pt idx="2096">
                  <c:v>2.046875</c:v>
                </c:pt>
                <c:pt idx="2097">
                  <c:v>2.0478515625</c:v>
                </c:pt>
                <c:pt idx="2098">
                  <c:v>2.048828125</c:v>
                </c:pt>
                <c:pt idx="2099">
                  <c:v>2.0498046875</c:v>
                </c:pt>
                <c:pt idx="2100">
                  <c:v>2.05078125</c:v>
                </c:pt>
                <c:pt idx="2101">
                  <c:v>2.0517578125</c:v>
                </c:pt>
                <c:pt idx="2102">
                  <c:v>2.052734375</c:v>
                </c:pt>
                <c:pt idx="2103">
                  <c:v>2.0537109375</c:v>
                </c:pt>
                <c:pt idx="2104">
                  <c:v>2.0546875</c:v>
                </c:pt>
                <c:pt idx="2105">
                  <c:v>2.0556640625</c:v>
                </c:pt>
                <c:pt idx="2106">
                  <c:v>2.056640624999999</c:v>
                </c:pt>
                <c:pt idx="2107">
                  <c:v>2.0576171875</c:v>
                </c:pt>
                <c:pt idx="2108">
                  <c:v>2.05859375</c:v>
                </c:pt>
                <c:pt idx="2109">
                  <c:v>2.0595703125</c:v>
                </c:pt>
                <c:pt idx="2110">
                  <c:v>2.060546875</c:v>
                </c:pt>
                <c:pt idx="2111">
                  <c:v>2.0615234375</c:v>
                </c:pt>
                <c:pt idx="2112">
                  <c:v>2.0625</c:v>
                </c:pt>
              </c:numCache>
            </c:numRef>
          </c:xVal>
          <c:yVal>
            <c:numRef>
              <c:f>'[arie zelbiobianchen.xls]zelbio07094'!$J$8:$J$2120</c:f>
              <c:numCache>
                <c:formatCode>General</c:formatCode>
                <c:ptCount val="2113"/>
                <c:pt idx="0">
                  <c:v>124.6117819692276</c:v>
                </c:pt>
                <c:pt idx="1">
                  <c:v>107.2580844832708</c:v>
                </c:pt>
                <c:pt idx="2">
                  <c:v>105.0420810391558</c:v>
                </c:pt>
                <c:pt idx="3">
                  <c:v>97.8326994617305</c:v>
                </c:pt>
                <c:pt idx="4">
                  <c:v>101.5986509267327</c:v>
                </c:pt>
                <c:pt idx="5">
                  <c:v>104.7385585803126</c:v>
                </c:pt>
                <c:pt idx="6">
                  <c:v>99.15409314764034</c:v>
                </c:pt>
                <c:pt idx="7">
                  <c:v>103.5638016500635</c:v>
                </c:pt>
                <c:pt idx="8">
                  <c:v>103.4375591206837</c:v>
                </c:pt>
                <c:pt idx="9">
                  <c:v>103.4225442459935</c:v>
                </c:pt>
                <c:pt idx="10">
                  <c:v>103.2707161510896</c:v>
                </c:pt>
                <c:pt idx="11">
                  <c:v>104.6893050928941</c:v>
                </c:pt>
                <c:pt idx="12">
                  <c:v>104.1341949146581</c:v>
                </c:pt>
                <c:pt idx="13">
                  <c:v>103.148698448108</c:v>
                </c:pt>
                <c:pt idx="14">
                  <c:v>100.1636625052065</c:v>
                </c:pt>
                <c:pt idx="15">
                  <c:v>98.32623226524266</c:v>
                </c:pt>
                <c:pt idx="16">
                  <c:v>99.78460410788051</c:v>
                </c:pt>
                <c:pt idx="17">
                  <c:v>101.8975547068015</c:v>
                </c:pt>
                <c:pt idx="18">
                  <c:v>98.97972396193603</c:v>
                </c:pt>
                <c:pt idx="19">
                  <c:v>101.8256352554141</c:v>
                </c:pt>
                <c:pt idx="20">
                  <c:v>98.40925076213882</c:v>
                </c:pt>
                <c:pt idx="21">
                  <c:v>101.1994950522428</c:v>
                </c:pt>
                <c:pt idx="22">
                  <c:v>101.0111204832477</c:v>
                </c:pt>
                <c:pt idx="23">
                  <c:v>102.6106046568573</c:v>
                </c:pt>
                <c:pt idx="24">
                  <c:v>103.1771227133325</c:v>
                </c:pt>
                <c:pt idx="25">
                  <c:v>94.72649509694655</c:v>
                </c:pt>
                <c:pt idx="26">
                  <c:v>94.53213486986554</c:v>
                </c:pt>
                <c:pt idx="27">
                  <c:v>102.8456539331641</c:v>
                </c:pt>
                <c:pt idx="28">
                  <c:v>101.3752812132318</c:v>
                </c:pt>
                <c:pt idx="29">
                  <c:v>101.5127171296002</c:v>
                </c:pt>
                <c:pt idx="30">
                  <c:v>99.62243013156656</c:v>
                </c:pt>
                <c:pt idx="31">
                  <c:v>102.6465535169068</c:v>
                </c:pt>
                <c:pt idx="32">
                  <c:v>104.5393373847813</c:v>
                </c:pt>
                <c:pt idx="33">
                  <c:v>103.4980803339416</c:v>
                </c:pt>
                <c:pt idx="34">
                  <c:v>100.8688285608795</c:v>
                </c:pt>
                <c:pt idx="35">
                  <c:v>104.3926581976045</c:v>
                </c:pt>
                <c:pt idx="36">
                  <c:v>104.8890327448722</c:v>
                </c:pt>
                <c:pt idx="37">
                  <c:v>101.6739575281348</c:v>
                </c:pt>
                <c:pt idx="38">
                  <c:v>100.0262179696634</c:v>
                </c:pt>
                <c:pt idx="39">
                  <c:v>94.54808546395425</c:v>
                </c:pt>
                <c:pt idx="40">
                  <c:v>101.5743585658253</c:v>
                </c:pt>
                <c:pt idx="41">
                  <c:v>101.3337348639323</c:v>
                </c:pt>
                <c:pt idx="42">
                  <c:v>97.07511053319116</c:v>
                </c:pt>
                <c:pt idx="43">
                  <c:v>99.35087466225029</c:v>
                </c:pt>
                <c:pt idx="44">
                  <c:v>102.165321149212</c:v>
                </c:pt>
                <c:pt idx="45">
                  <c:v>102.4958750436258</c:v>
                </c:pt>
                <c:pt idx="46">
                  <c:v>101.3974311133102</c:v>
                </c:pt>
                <c:pt idx="47">
                  <c:v>101.8277843142571</c:v>
                </c:pt>
                <c:pt idx="48">
                  <c:v>100.4782722917927</c:v>
                </c:pt>
                <c:pt idx="49">
                  <c:v>100.5795019009678</c:v>
                </c:pt>
                <c:pt idx="50">
                  <c:v>101.6718543785104</c:v>
                </c:pt>
                <c:pt idx="51">
                  <c:v>100.5314123818841</c:v>
                </c:pt>
                <c:pt idx="52">
                  <c:v>95.9042943889086</c:v>
                </c:pt>
                <c:pt idx="53">
                  <c:v>98.97179273302713</c:v>
                </c:pt>
                <c:pt idx="54">
                  <c:v>102.4053357059028</c:v>
                </c:pt>
                <c:pt idx="55">
                  <c:v>104.3163744128849</c:v>
                </c:pt>
                <c:pt idx="56">
                  <c:v>101.7330349503098</c:v>
                </c:pt>
                <c:pt idx="57">
                  <c:v>98.4982983697017</c:v>
                </c:pt>
                <c:pt idx="58">
                  <c:v>100.4637830639135</c:v>
                </c:pt>
                <c:pt idx="59">
                  <c:v>102.0231537452633</c:v>
                </c:pt>
                <c:pt idx="60">
                  <c:v>102.1395601637144</c:v>
                </c:pt>
                <c:pt idx="61">
                  <c:v>100.693575491306</c:v>
                </c:pt>
                <c:pt idx="62">
                  <c:v>101.2746780473088</c:v>
                </c:pt>
                <c:pt idx="63">
                  <c:v>97.08501499669315</c:v>
                </c:pt>
                <c:pt idx="64">
                  <c:v>101.9799258774149</c:v>
                </c:pt>
                <c:pt idx="65">
                  <c:v>102.3069259488208</c:v>
                </c:pt>
                <c:pt idx="66">
                  <c:v>103.1399973674837</c:v>
                </c:pt>
                <c:pt idx="67">
                  <c:v>102.1868483532838</c:v>
                </c:pt>
                <c:pt idx="68">
                  <c:v>100.5854932689036</c:v>
                </c:pt>
                <c:pt idx="69">
                  <c:v>98.6524339148224</c:v>
                </c:pt>
                <c:pt idx="70">
                  <c:v>99.1372299799384</c:v>
                </c:pt>
                <c:pt idx="71">
                  <c:v>100.9996784541902</c:v>
                </c:pt>
                <c:pt idx="72">
                  <c:v>98.74024704050283</c:v>
                </c:pt>
                <c:pt idx="73">
                  <c:v>97.3692936616462</c:v>
                </c:pt>
                <c:pt idx="74">
                  <c:v>95.99559468019374</c:v>
                </c:pt>
                <c:pt idx="75">
                  <c:v>96.2594649247974</c:v>
                </c:pt>
                <c:pt idx="76">
                  <c:v>97.04775154090768</c:v>
                </c:pt>
                <c:pt idx="77">
                  <c:v>97.5619196810178</c:v>
                </c:pt>
                <c:pt idx="78">
                  <c:v>100.0569608438498</c:v>
                </c:pt>
                <c:pt idx="79">
                  <c:v>99.09987814646928</c:v>
                </c:pt>
                <c:pt idx="80">
                  <c:v>94.65555652957089</c:v>
                </c:pt>
                <c:pt idx="81">
                  <c:v>95.91989262496282</c:v>
                </c:pt>
                <c:pt idx="82">
                  <c:v>96.16945612302617</c:v>
                </c:pt>
                <c:pt idx="83">
                  <c:v>97.255525015062</c:v>
                </c:pt>
                <c:pt idx="84">
                  <c:v>100.3552633485937</c:v>
                </c:pt>
                <c:pt idx="85">
                  <c:v>100.8018915681287</c:v>
                </c:pt>
                <c:pt idx="86">
                  <c:v>100.4293697187287</c:v>
                </c:pt>
                <c:pt idx="87">
                  <c:v>100.2502839334483</c:v>
                </c:pt>
                <c:pt idx="88">
                  <c:v>98.06577168581383</c:v>
                </c:pt>
                <c:pt idx="89">
                  <c:v>96.25894115420967</c:v>
                </c:pt>
                <c:pt idx="90">
                  <c:v>100.2234188320929</c:v>
                </c:pt>
                <c:pt idx="91">
                  <c:v>100.1869917467404</c:v>
                </c:pt>
                <c:pt idx="92">
                  <c:v>96.96739701675702</c:v>
                </c:pt>
                <c:pt idx="93">
                  <c:v>97.4318542780377</c:v>
                </c:pt>
                <c:pt idx="94">
                  <c:v>95.52326258997436</c:v>
                </c:pt>
                <c:pt idx="95">
                  <c:v>96.14797155526141</c:v>
                </c:pt>
                <c:pt idx="96">
                  <c:v>98.56579623258808</c:v>
                </c:pt>
                <c:pt idx="97">
                  <c:v>97.35969045789095</c:v>
                </c:pt>
                <c:pt idx="98">
                  <c:v>96.46718243201644</c:v>
                </c:pt>
                <c:pt idx="99">
                  <c:v>96.66201303489201</c:v>
                </c:pt>
                <c:pt idx="100">
                  <c:v>97.52205465003981</c:v>
                </c:pt>
                <c:pt idx="101">
                  <c:v>100.0124969021287</c:v>
                </c:pt>
                <c:pt idx="102">
                  <c:v>101.2184528087682</c:v>
                </c:pt>
                <c:pt idx="103">
                  <c:v>99.21979270864111</c:v>
                </c:pt>
                <c:pt idx="104">
                  <c:v>95.3170997978971</c:v>
                </c:pt>
                <c:pt idx="105">
                  <c:v>97.10182095687141</c:v>
                </c:pt>
                <c:pt idx="106">
                  <c:v>97.56540455444295</c:v>
                </c:pt>
                <c:pt idx="107">
                  <c:v>97.79518217826849</c:v>
                </c:pt>
                <c:pt idx="108">
                  <c:v>97.300919690646</c:v>
                </c:pt>
                <c:pt idx="109">
                  <c:v>99.32616698578283</c:v>
                </c:pt>
                <c:pt idx="110">
                  <c:v>89.11009398808417</c:v>
                </c:pt>
                <c:pt idx="111">
                  <c:v>99.32079800272625</c:v>
                </c:pt>
                <c:pt idx="112">
                  <c:v>99.94092473158106</c:v>
                </c:pt>
                <c:pt idx="113">
                  <c:v>99.6223375558999</c:v>
                </c:pt>
                <c:pt idx="114">
                  <c:v>98.60603679020321</c:v>
                </c:pt>
                <c:pt idx="115">
                  <c:v>98.54037028937328</c:v>
                </c:pt>
                <c:pt idx="116">
                  <c:v>97.34625975452964</c:v>
                </c:pt>
                <c:pt idx="117">
                  <c:v>86.5425010026449</c:v>
                </c:pt>
                <c:pt idx="118">
                  <c:v>97.82735543836094</c:v>
                </c:pt>
                <c:pt idx="119">
                  <c:v>98.62571888240875</c:v>
                </c:pt>
                <c:pt idx="120">
                  <c:v>100.1735126448193</c:v>
                </c:pt>
                <c:pt idx="121">
                  <c:v>95.9310473928666</c:v>
                </c:pt>
                <c:pt idx="122">
                  <c:v>97.17312215069244</c:v>
                </c:pt>
                <c:pt idx="123">
                  <c:v>100.9690422873677</c:v>
                </c:pt>
                <c:pt idx="124">
                  <c:v>101.0397084602838</c:v>
                </c:pt>
                <c:pt idx="125">
                  <c:v>99.74659833685716</c:v>
                </c:pt>
                <c:pt idx="126">
                  <c:v>97.81275210696739</c:v>
                </c:pt>
                <c:pt idx="127">
                  <c:v>92.53468916592123</c:v>
                </c:pt>
                <c:pt idx="128">
                  <c:v>90.96702578363567</c:v>
                </c:pt>
                <c:pt idx="129">
                  <c:v>97.5323635622482</c:v>
                </c:pt>
                <c:pt idx="130">
                  <c:v>95.08395962639623</c:v>
                </c:pt>
                <c:pt idx="131">
                  <c:v>95.13932582191981</c:v>
                </c:pt>
                <c:pt idx="132">
                  <c:v>96.28411321281272</c:v>
                </c:pt>
                <c:pt idx="133">
                  <c:v>95.15492780867701</c:v>
                </c:pt>
                <c:pt idx="134">
                  <c:v>97.58392259834552</c:v>
                </c:pt>
                <c:pt idx="135">
                  <c:v>100.2013804790386</c:v>
                </c:pt>
                <c:pt idx="136">
                  <c:v>100.0613525398059</c:v>
                </c:pt>
                <c:pt idx="137">
                  <c:v>99.90027719547248</c:v>
                </c:pt>
                <c:pt idx="138">
                  <c:v>96.517561222977</c:v>
                </c:pt>
                <c:pt idx="139">
                  <c:v>94.97281399062331</c:v>
                </c:pt>
                <c:pt idx="140">
                  <c:v>94.82235620781522</c:v>
                </c:pt>
                <c:pt idx="141">
                  <c:v>96.23175125634448</c:v>
                </c:pt>
                <c:pt idx="142">
                  <c:v>95.70357806193981</c:v>
                </c:pt>
                <c:pt idx="143">
                  <c:v>97.26020380276394</c:v>
                </c:pt>
                <c:pt idx="144">
                  <c:v>95.61094017095199</c:v>
                </c:pt>
                <c:pt idx="145">
                  <c:v>96.50148034771765</c:v>
                </c:pt>
                <c:pt idx="146">
                  <c:v>96.43462664076153</c:v>
                </c:pt>
                <c:pt idx="147">
                  <c:v>87.68824531644277</c:v>
                </c:pt>
                <c:pt idx="148">
                  <c:v>94.47399063244916</c:v>
                </c:pt>
                <c:pt idx="149">
                  <c:v>97.20954264153995</c:v>
                </c:pt>
                <c:pt idx="150">
                  <c:v>97.04405811596429</c:v>
                </c:pt>
                <c:pt idx="151">
                  <c:v>95.8302223974995</c:v>
                </c:pt>
                <c:pt idx="152">
                  <c:v>97.52590354764921</c:v>
                </c:pt>
                <c:pt idx="153">
                  <c:v>95.64648571672134</c:v>
                </c:pt>
                <c:pt idx="154">
                  <c:v>93.47197689255361</c:v>
                </c:pt>
                <c:pt idx="155">
                  <c:v>95.84579446741151</c:v>
                </c:pt>
                <c:pt idx="156">
                  <c:v>99.32537323635017</c:v>
                </c:pt>
                <c:pt idx="157">
                  <c:v>98.52447908105065</c:v>
                </c:pt>
                <c:pt idx="158">
                  <c:v>95.69493121901478</c:v>
                </c:pt>
                <c:pt idx="159">
                  <c:v>93.27514117521275</c:v>
                </c:pt>
                <c:pt idx="160">
                  <c:v>95.97567725554963</c:v>
                </c:pt>
                <c:pt idx="161">
                  <c:v>93.1576521225131</c:v>
                </c:pt>
                <c:pt idx="162">
                  <c:v>95.14711633768117</c:v>
                </c:pt>
                <c:pt idx="163">
                  <c:v>96.78957729198258</c:v>
                </c:pt>
                <c:pt idx="164">
                  <c:v>94.05382174850399</c:v>
                </c:pt>
                <c:pt idx="165">
                  <c:v>96.00531523767515</c:v>
                </c:pt>
                <c:pt idx="166">
                  <c:v>97.77744919948171</c:v>
                </c:pt>
                <c:pt idx="167">
                  <c:v>98.92674080715223</c:v>
                </c:pt>
                <c:pt idx="168">
                  <c:v>95.81853318227461</c:v>
                </c:pt>
                <c:pt idx="169">
                  <c:v>91.37315819708982</c:v>
                </c:pt>
                <c:pt idx="170">
                  <c:v>96.9680406804068</c:v>
                </c:pt>
                <c:pt idx="171">
                  <c:v>98.65565977346905</c:v>
                </c:pt>
                <c:pt idx="172">
                  <c:v>96.3172198727521</c:v>
                </c:pt>
                <c:pt idx="173">
                  <c:v>95.09641395712087</c:v>
                </c:pt>
                <c:pt idx="174">
                  <c:v>94.73180472466943</c:v>
                </c:pt>
                <c:pt idx="175">
                  <c:v>95.06801967027658</c:v>
                </c:pt>
                <c:pt idx="176">
                  <c:v>87.54257131269704</c:v>
                </c:pt>
                <c:pt idx="177">
                  <c:v>94.02078880797455</c:v>
                </c:pt>
                <c:pt idx="178">
                  <c:v>95.76278082573067</c:v>
                </c:pt>
                <c:pt idx="179">
                  <c:v>94.5196408544749</c:v>
                </c:pt>
                <c:pt idx="180">
                  <c:v>92.92011656180902</c:v>
                </c:pt>
                <c:pt idx="181">
                  <c:v>94.28582753904728</c:v>
                </c:pt>
                <c:pt idx="182">
                  <c:v>97.47528957213305</c:v>
                </c:pt>
                <c:pt idx="183">
                  <c:v>97.15141293971315</c:v>
                </c:pt>
                <c:pt idx="184">
                  <c:v>94.75035202231132</c:v>
                </c:pt>
                <c:pt idx="185">
                  <c:v>98.6756106311077</c:v>
                </c:pt>
                <c:pt idx="186">
                  <c:v>100.5931021596427</c:v>
                </c:pt>
                <c:pt idx="187">
                  <c:v>98.92101630084582</c:v>
                </c:pt>
                <c:pt idx="188">
                  <c:v>94.46223513136118</c:v>
                </c:pt>
                <c:pt idx="189">
                  <c:v>97.2533489085906</c:v>
                </c:pt>
                <c:pt idx="190">
                  <c:v>97.55790182473396</c:v>
                </c:pt>
                <c:pt idx="191">
                  <c:v>93.60973718970604</c:v>
                </c:pt>
                <c:pt idx="192">
                  <c:v>93.69816167146145</c:v>
                </c:pt>
                <c:pt idx="193">
                  <c:v>94.37438362908489</c:v>
                </c:pt>
                <c:pt idx="194">
                  <c:v>95.68925382746846</c:v>
                </c:pt>
                <c:pt idx="195">
                  <c:v>96.70498371572951</c:v>
                </c:pt>
                <c:pt idx="196">
                  <c:v>92.9124194373933</c:v>
                </c:pt>
                <c:pt idx="197">
                  <c:v>93.85116788308689</c:v>
                </c:pt>
                <c:pt idx="198">
                  <c:v>94.38371122221585</c:v>
                </c:pt>
                <c:pt idx="199">
                  <c:v>96.56639954433316</c:v>
                </c:pt>
                <c:pt idx="200">
                  <c:v>96.30543154428057</c:v>
                </c:pt>
                <c:pt idx="201">
                  <c:v>97.4232249756764</c:v>
                </c:pt>
                <c:pt idx="202">
                  <c:v>95.59575444257773</c:v>
                </c:pt>
                <c:pt idx="203">
                  <c:v>93.17127560350639</c:v>
                </c:pt>
                <c:pt idx="204">
                  <c:v>96.62245082513479</c:v>
                </c:pt>
                <c:pt idx="205">
                  <c:v>96.50690045721336</c:v>
                </c:pt>
                <c:pt idx="206">
                  <c:v>93.28903365560498</c:v>
                </c:pt>
                <c:pt idx="207">
                  <c:v>94.22408225485887</c:v>
                </c:pt>
                <c:pt idx="208">
                  <c:v>96.68183204516778</c:v>
                </c:pt>
                <c:pt idx="209">
                  <c:v>93.51330931660634</c:v>
                </c:pt>
                <c:pt idx="210">
                  <c:v>91.46275900688167</c:v>
                </c:pt>
                <c:pt idx="211">
                  <c:v>93.25268298938438</c:v>
                </c:pt>
                <c:pt idx="212">
                  <c:v>94.31403341610601</c:v>
                </c:pt>
                <c:pt idx="213">
                  <c:v>93.82504692859813</c:v>
                </c:pt>
                <c:pt idx="214">
                  <c:v>97.16726871819428</c:v>
                </c:pt>
                <c:pt idx="215">
                  <c:v>97.73491196002682</c:v>
                </c:pt>
                <c:pt idx="216">
                  <c:v>92.81376906820476</c:v>
                </c:pt>
                <c:pt idx="217">
                  <c:v>94.57934083403428</c:v>
                </c:pt>
                <c:pt idx="218">
                  <c:v>97.19479455031133</c:v>
                </c:pt>
                <c:pt idx="219">
                  <c:v>93.87952980919212</c:v>
                </c:pt>
                <c:pt idx="220">
                  <c:v>95.60154426344151</c:v>
                </c:pt>
                <c:pt idx="221">
                  <c:v>97.26340830765407</c:v>
                </c:pt>
                <c:pt idx="222">
                  <c:v>98.18232049012889</c:v>
                </c:pt>
                <c:pt idx="223">
                  <c:v>92.62625401867126</c:v>
                </c:pt>
                <c:pt idx="224">
                  <c:v>95.68265556521005</c:v>
                </c:pt>
                <c:pt idx="225">
                  <c:v>98.37931826784582</c:v>
                </c:pt>
                <c:pt idx="226">
                  <c:v>97.96957717359044</c:v>
                </c:pt>
                <c:pt idx="227">
                  <c:v>96.4326785613139</c:v>
                </c:pt>
                <c:pt idx="228">
                  <c:v>96.66546990600382</c:v>
                </c:pt>
                <c:pt idx="229">
                  <c:v>90.88409461140685</c:v>
                </c:pt>
                <c:pt idx="230">
                  <c:v>93.90431705431556</c:v>
                </c:pt>
                <c:pt idx="231">
                  <c:v>91.48063622044431</c:v>
                </c:pt>
                <c:pt idx="232">
                  <c:v>93.93632217980588</c:v>
                </c:pt>
                <c:pt idx="233">
                  <c:v>95.32679578084837</c:v>
                </c:pt>
                <c:pt idx="234">
                  <c:v>96.73818949458734</c:v>
                </c:pt>
                <c:pt idx="235">
                  <c:v>96.77870816953379</c:v>
                </c:pt>
                <c:pt idx="236">
                  <c:v>97.29776594925696</c:v>
                </c:pt>
                <c:pt idx="237">
                  <c:v>96.8401484358281</c:v>
                </c:pt>
                <c:pt idx="238">
                  <c:v>92.55155609843027</c:v>
                </c:pt>
                <c:pt idx="239">
                  <c:v>96.57043315785435</c:v>
                </c:pt>
                <c:pt idx="240">
                  <c:v>97.6964870472889</c:v>
                </c:pt>
                <c:pt idx="241">
                  <c:v>96.84337920863496</c:v>
                </c:pt>
                <c:pt idx="242">
                  <c:v>92.45059690112715</c:v>
                </c:pt>
                <c:pt idx="243">
                  <c:v>96.36302790803506</c:v>
                </c:pt>
                <c:pt idx="244">
                  <c:v>96.74013434956235</c:v>
                </c:pt>
                <c:pt idx="245">
                  <c:v>85.2976508620992</c:v>
                </c:pt>
                <c:pt idx="246">
                  <c:v>87.22772411070336</c:v>
                </c:pt>
                <c:pt idx="247">
                  <c:v>96.6931534314134</c:v>
                </c:pt>
                <c:pt idx="248">
                  <c:v>95.62942028726465</c:v>
                </c:pt>
                <c:pt idx="249">
                  <c:v>86.91481726618953</c:v>
                </c:pt>
                <c:pt idx="250">
                  <c:v>93.58098055824055</c:v>
                </c:pt>
                <c:pt idx="251">
                  <c:v>93.36833244259361</c:v>
                </c:pt>
                <c:pt idx="252">
                  <c:v>92.5479995576282</c:v>
                </c:pt>
                <c:pt idx="253">
                  <c:v>89.46899064511323</c:v>
                </c:pt>
                <c:pt idx="254">
                  <c:v>91.14069810457615</c:v>
                </c:pt>
                <c:pt idx="255">
                  <c:v>95.23119043729681</c:v>
                </c:pt>
                <c:pt idx="256">
                  <c:v>97.71796731393273</c:v>
                </c:pt>
                <c:pt idx="257">
                  <c:v>93.73388300950118</c:v>
                </c:pt>
                <c:pt idx="258">
                  <c:v>88.58356317527302</c:v>
                </c:pt>
                <c:pt idx="259">
                  <c:v>95.28632188628215</c:v>
                </c:pt>
                <c:pt idx="260">
                  <c:v>96.07022260716824</c:v>
                </c:pt>
                <c:pt idx="261">
                  <c:v>96.41409169729907</c:v>
                </c:pt>
                <c:pt idx="262">
                  <c:v>93.60796012067817</c:v>
                </c:pt>
                <c:pt idx="263">
                  <c:v>95.62079410186126</c:v>
                </c:pt>
                <c:pt idx="264">
                  <c:v>97.95783586521746</c:v>
                </c:pt>
                <c:pt idx="265">
                  <c:v>95.6723196178002</c:v>
                </c:pt>
                <c:pt idx="266">
                  <c:v>90.70546602063118</c:v>
                </c:pt>
                <c:pt idx="267">
                  <c:v>94.82207573610295</c:v>
                </c:pt>
                <c:pt idx="268">
                  <c:v>97.65067216218262</c:v>
                </c:pt>
                <c:pt idx="269">
                  <c:v>98.70119181967375</c:v>
                </c:pt>
                <c:pt idx="270">
                  <c:v>99.82565314486214</c:v>
                </c:pt>
                <c:pt idx="271">
                  <c:v>99.3222062808678</c:v>
                </c:pt>
                <c:pt idx="272">
                  <c:v>98.22201982547577</c:v>
                </c:pt>
                <c:pt idx="273">
                  <c:v>92.4480608311654</c:v>
                </c:pt>
                <c:pt idx="274">
                  <c:v>98.66610539164195</c:v>
                </c:pt>
                <c:pt idx="275">
                  <c:v>99.8943305896976</c:v>
                </c:pt>
                <c:pt idx="276">
                  <c:v>98.09400638057485</c:v>
                </c:pt>
                <c:pt idx="277">
                  <c:v>95.02519807486296</c:v>
                </c:pt>
                <c:pt idx="278">
                  <c:v>92.31659504372452</c:v>
                </c:pt>
                <c:pt idx="279">
                  <c:v>97.62761150392076</c:v>
                </c:pt>
                <c:pt idx="280">
                  <c:v>96.1764586552796</c:v>
                </c:pt>
                <c:pt idx="281">
                  <c:v>94.37553912648258</c:v>
                </c:pt>
                <c:pt idx="282">
                  <c:v>94.76076939571332</c:v>
                </c:pt>
                <c:pt idx="283">
                  <c:v>98.4150683752582</c:v>
                </c:pt>
                <c:pt idx="284">
                  <c:v>98.00232164897978</c:v>
                </c:pt>
                <c:pt idx="285">
                  <c:v>95.96775694574324</c:v>
                </c:pt>
                <c:pt idx="286">
                  <c:v>93.58725543075897</c:v>
                </c:pt>
                <c:pt idx="287">
                  <c:v>87.3968428388788</c:v>
                </c:pt>
                <c:pt idx="288">
                  <c:v>93.97706968056665</c:v>
                </c:pt>
                <c:pt idx="289">
                  <c:v>93.10622550747341</c:v>
                </c:pt>
                <c:pt idx="290">
                  <c:v>94.84407427949655</c:v>
                </c:pt>
                <c:pt idx="291">
                  <c:v>92.71233556237743</c:v>
                </c:pt>
                <c:pt idx="292">
                  <c:v>97.16545542268346</c:v>
                </c:pt>
                <c:pt idx="293">
                  <c:v>94.50046523478811</c:v>
                </c:pt>
                <c:pt idx="294">
                  <c:v>95.74209335331525</c:v>
                </c:pt>
                <c:pt idx="295">
                  <c:v>94.75593700588686</c:v>
                </c:pt>
                <c:pt idx="296">
                  <c:v>93.49689469780112</c:v>
                </c:pt>
                <c:pt idx="297">
                  <c:v>93.35350682162453</c:v>
                </c:pt>
                <c:pt idx="298">
                  <c:v>92.55024475464351</c:v>
                </c:pt>
                <c:pt idx="299">
                  <c:v>95.87730411732647</c:v>
                </c:pt>
                <c:pt idx="300">
                  <c:v>97.99519124037125</c:v>
                </c:pt>
                <c:pt idx="301">
                  <c:v>92.00107806435021</c:v>
                </c:pt>
                <c:pt idx="302">
                  <c:v>92.97568566477886</c:v>
                </c:pt>
                <c:pt idx="303">
                  <c:v>96.16306668152998</c:v>
                </c:pt>
                <c:pt idx="304">
                  <c:v>97.37282648899392</c:v>
                </c:pt>
                <c:pt idx="305">
                  <c:v>94.13347957237582</c:v>
                </c:pt>
                <c:pt idx="306">
                  <c:v>94.41984699812917</c:v>
                </c:pt>
                <c:pt idx="307">
                  <c:v>96.71395631847885</c:v>
                </c:pt>
                <c:pt idx="308">
                  <c:v>90.91396884343274</c:v>
                </c:pt>
                <c:pt idx="309">
                  <c:v>91.98423123120562</c:v>
                </c:pt>
                <c:pt idx="310">
                  <c:v>96.10054194547318</c:v>
                </c:pt>
                <c:pt idx="311">
                  <c:v>96.799620465598</c:v>
                </c:pt>
                <c:pt idx="312">
                  <c:v>90.62493125945269</c:v>
                </c:pt>
                <c:pt idx="313">
                  <c:v>93.0032929272002</c:v>
                </c:pt>
                <c:pt idx="314">
                  <c:v>92.48592707166208</c:v>
                </c:pt>
                <c:pt idx="315">
                  <c:v>95.91095485159293</c:v>
                </c:pt>
                <c:pt idx="316">
                  <c:v>95.31205732648878</c:v>
                </c:pt>
                <c:pt idx="317">
                  <c:v>92.20062852366618</c:v>
                </c:pt>
                <c:pt idx="318">
                  <c:v>96.0700805784971</c:v>
                </c:pt>
                <c:pt idx="319">
                  <c:v>99.18118031540094</c:v>
                </c:pt>
                <c:pt idx="320">
                  <c:v>97.0518400345015</c:v>
                </c:pt>
                <c:pt idx="321">
                  <c:v>90.35734232684104</c:v>
                </c:pt>
                <c:pt idx="322">
                  <c:v>96.07574022030694</c:v>
                </c:pt>
                <c:pt idx="323">
                  <c:v>98.06318703513938</c:v>
                </c:pt>
                <c:pt idx="324">
                  <c:v>97.8369277782207</c:v>
                </c:pt>
                <c:pt idx="325">
                  <c:v>97.19521495093736</c:v>
                </c:pt>
                <c:pt idx="326">
                  <c:v>95.08194105663289</c:v>
                </c:pt>
                <c:pt idx="327">
                  <c:v>92.81251015518437</c:v>
                </c:pt>
                <c:pt idx="328">
                  <c:v>92.60691911899228</c:v>
                </c:pt>
                <c:pt idx="329">
                  <c:v>94.69745658096623</c:v>
                </c:pt>
                <c:pt idx="330">
                  <c:v>95.96426562092383</c:v>
                </c:pt>
                <c:pt idx="331">
                  <c:v>93.34397340646288</c:v>
                </c:pt>
                <c:pt idx="332">
                  <c:v>93.850006001659</c:v>
                </c:pt>
                <c:pt idx="333">
                  <c:v>94.57529480106277</c:v>
                </c:pt>
                <c:pt idx="334">
                  <c:v>94.64155073882548</c:v>
                </c:pt>
                <c:pt idx="335">
                  <c:v>92.83305254383008</c:v>
                </c:pt>
                <c:pt idx="336">
                  <c:v>97.52747671718954</c:v>
                </c:pt>
                <c:pt idx="337">
                  <c:v>93.83123089838267</c:v>
                </c:pt>
                <c:pt idx="338">
                  <c:v>96.41719879349935</c:v>
                </c:pt>
                <c:pt idx="339">
                  <c:v>94.6510267997476</c:v>
                </c:pt>
                <c:pt idx="340">
                  <c:v>95.51883309418848</c:v>
                </c:pt>
                <c:pt idx="341">
                  <c:v>92.89977956104337</c:v>
                </c:pt>
                <c:pt idx="342">
                  <c:v>93.58230467342266</c:v>
                </c:pt>
                <c:pt idx="343">
                  <c:v>94.21360537310423</c:v>
                </c:pt>
                <c:pt idx="344">
                  <c:v>89.10060553861201</c:v>
                </c:pt>
                <c:pt idx="345">
                  <c:v>93.72221372888883</c:v>
                </c:pt>
                <c:pt idx="346">
                  <c:v>94.00711094207076</c:v>
                </c:pt>
                <c:pt idx="347">
                  <c:v>93.0504406882981</c:v>
                </c:pt>
                <c:pt idx="348">
                  <c:v>86.10038511257508</c:v>
                </c:pt>
                <c:pt idx="349">
                  <c:v>90.86160772031884</c:v>
                </c:pt>
                <c:pt idx="350">
                  <c:v>94.73029883488819</c:v>
                </c:pt>
                <c:pt idx="351">
                  <c:v>96.04843240625917</c:v>
                </c:pt>
                <c:pt idx="352">
                  <c:v>93.65179858075497</c:v>
                </c:pt>
                <c:pt idx="353">
                  <c:v>87.7896515441782</c:v>
                </c:pt>
                <c:pt idx="354">
                  <c:v>95.16289111191593</c:v>
                </c:pt>
                <c:pt idx="355">
                  <c:v>96.65636754044947</c:v>
                </c:pt>
                <c:pt idx="356">
                  <c:v>96.40218190251403</c:v>
                </c:pt>
                <c:pt idx="357">
                  <c:v>97.51874738663967</c:v>
                </c:pt>
                <c:pt idx="358">
                  <c:v>96.9728876982377</c:v>
                </c:pt>
                <c:pt idx="359">
                  <c:v>94.15972649368604</c:v>
                </c:pt>
                <c:pt idx="360">
                  <c:v>89.64054200342422</c:v>
                </c:pt>
                <c:pt idx="361">
                  <c:v>96.13166107376105</c:v>
                </c:pt>
                <c:pt idx="362">
                  <c:v>96.12881684236294</c:v>
                </c:pt>
                <c:pt idx="363">
                  <c:v>97.3521310987805</c:v>
                </c:pt>
                <c:pt idx="364">
                  <c:v>96.03565989919346</c:v>
                </c:pt>
                <c:pt idx="365">
                  <c:v>97.7722976604839</c:v>
                </c:pt>
                <c:pt idx="366">
                  <c:v>98.72824026796961</c:v>
                </c:pt>
                <c:pt idx="367">
                  <c:v>98.77384417219024</c:v>
                </c:pt>
                <c:pt idx="368">
                  <c:v>98.44011148190428</c:v>
                </c:pt>
                <c:pt idx="369">
                  <c:v>97.55897388950108</c:v>
                </c:pt>
                <c:pt idx="370">
                  <c:v>96.16477565706415</c:v>
                </c:pt>
                <c:pt idx="371">
                  <c:v>94.94110298196697</c:v>
                </c:pt>
                <c:pt idx="372">
                  <c:v>89.82193280989634</c:v>
                </c:pt>
                <c:pt idx="373">
                  <c:v>92.39512280010715</c:v>
                </c:pt>
                <c:pt idx="374">
                  <c:v>91.47311383565358</c:v>
                </c:pt>
                <c:pt idx="375">
                  <c:v>92.46553490839652</c:v>
                </c:pt>
                <c:pt idx="376">
                  <c:v>94.97279969489128</c:v>
                </c:pt>
                <c:pt idx="377">
                  <c:v>95.8267930174372</c:v>
                </c:pt>
                <c:pt idx="378">
                  <c:v>96.4398695063921</c:v>
                </c:pt>
                <c:pt idx="379">
                  <c:v>95.95081816807378</c:v>
                </c:pt>
                <c:pt idx="380">
                  <c:v>96.30277815439551</c:v>
                </c:pt>
                <c:pt idx="381">
                  <c:v>92.7131101488257</c:v>
                </c:pt>
                <c:pt idx="382">
                  <c:v>92.9367994756189</c:v>
                </c:pt>
                <c:pt idx="383">
                  <c:v>93.44592120358993</c:v>
                </c:pt>
                <c:pt idx="384">
                  <c:v>96.61705251842071</c:v>
                </c:pt>
                <c:pt idx="385">
                  <c:v>95.19119758133587</c:v>
                </c:pt>
                <c:pt idx="386">
                  <c:v>91.08180513069377</c:v>
                </c:pt>
                <c:pt idx="387">
                  <c:v>94.2140426654361</c:v>
                </c:pt>
                <c:pt idx="388">
                  <c:v>91.69604188461244</c:v>
                </c:pt>
                <c:pt idx="389">
                  <c:v>94.80878794231788</c:v>
                </c:pt>
                <c:pt idx="390">
                  <c:v>94.6103109129288</c:v>
                </c:pt>
                <c:pt idx="391">
                  <c:v>96.01176488495663</c:v>
                </c:pt>
                <c:pt idx="392">
                  <c:v>91.28312318822018</c:v>
                </c:pt>
                <c:pt idx="393">
                  <c:v>95.66359882087922</c:v>
                </c:pt>
                <c:pt idx="394">
                  <c:v>94.65357710685093</c:v>
                </c:pt>
                <c:pt idx="395">
                  <c:v>93.79000048407763</c:v>
                </c:pt>
                <c:pt idx="396">
                  <c:v>92.21545102150988</c:v>
                </c:pt>
                <c:pt idx="397">
                  <c:v>83.1871320025901</c:v>
                </c:pt>
                <c:pt idx="398">
                  <c:v>92.26028434840281</c:v>
                </c:pt>
                <c:pt idx="399">
                  <c:v>90.95196743335961</c:v>
                </c:pt>
                <c:pt idx="400">
                  <c:v>91.00518139339556</c:v>
                </c:pt>
                <c:pt idx="401">
                  <c:v>93.67410014527061</c:v>
                </c:pt>
                <c:pt idx="402">
                  <c:v>93.52995268795465</c:v>
                </c:pt>
                <c:pt idx="403">
                  <c:v>93.97178086976228</c:v>
                </c:pt>
                <c:pt idx="404">
                  <c:v>95.088639548597</c:v>
                </c:pt>
                <c:pt idx="405">
                  <c:v>96.75814217931841</c:v>
                </c:pt>
                <c:pt idx="406">
                  <c:v>95.11257199736944</c:v>
                </c:pt>
                <c:pt idx="407">
                  <c:v>93.60338329133921</c:v>
                </c:pt>
                <c:pt idx="408">
                  <c:v>95.21426768881136</c:v>
                </c:pt>
                <c:pt idx="409">
                  <c:v>94.35825622437394</c:v>
                </c:pt>
                <c:pt idx="410">
                  <c:v>91.76380717614397</c:v>
                </c:pt>
                <c:pt idx="411">
                  <c:v>93.94041931757266</c:v>
                </c:pt>
                <c:pt idx="412">
                  <c:v>96.87260540795134</c:v>
                </c:pt>
                <c:pt idx="413">
                  <c:v>97.47204528533443</c:v>
                </c:pt>
                <c:pt idx="414">
                  <c:v>97.94027497983478</c:v>
                </c:pt>
                <c:pt idx="415">
                  <c:v>95.94270930955244</c:v>
                </c:pt>
                <c:pt idx="416">
                  <c:v>94.79664868749388</c:v>
                </c:pt>
                <c:pt idx="417">
                  <c:v>87.40624743468585</c:v>
                </c:pt>
                <c:pt idx="418">
                  <c:v>94.0789770190497</c:v>
                </c:pt>
                <c:pt idx="419">
                  <c:v>95.93653908187617</c:v>
                </c:pt>
                <c:pt idx="420">
                  <c:v>96.88327908654371</c:v>
                </c:pt>
                <c:pt idx="421">
                  <c:v>93.89203627277548</c:v>
                </c:pt>
                <c:pt idx="422">
                  <c:v>92.24239836042999</c:v>
                </c:pt>
                <c:pt idx="423">
                  <c:v>95.85321981623305</c:v>
                </c:pt>
                <c:pt idx="424">
                  <c:v>94.57220776494623</c:v>
                </c:pt>
                <c:pt idx="425">
                  <c:v>91.32079263521638</c:v>
                </c:pt>
                <c:pt idx="426">
                  <c:v>95.54091760945424</c:v>
                </c:pt>
                <c:pt idx="427">
                  <c:v>98.4018413993194</c:v>
                </c:pt>
                <c:pt idx="428">
                  <c:v>98.26738254799778</c:v>
                </c:pt>
                <c:pt idx="429">
                  <c:v>98.13285905641156</c:v>
                </c:pt>
                <c:pt idx="430">
                  <c:v>95.8711339902748</c:v>
                </c:pt>
                <c:pt idx="431">
                  <c:v>96.98923432684998</c:v>
                </c:pt>
                <c:pt idx="432">
                  <c:v>95.68307663932455</c:v>
                </c:pt>
                <c:pt idx="433">
                  <c:v>96.56705657356149</c:v>
                </c:pt>
                <c:pt idx="434">
                  <c:v>94.68669886498154</c:v>
                </c:pt>
                <c:pt idx="435">
                  <c:v>94.62940384405327</c:v>
                </c:pt>
                <c:pt idx="436">
                  <c:v>92.63984637371414</c:v>
                </c:pt>
                <c:pt idx="437">
                  <c:v>93.74048303385125</c:v>
                </c:pt>
                <c:pt idx="438">
                  <c:v>92.5490515909003</c:v>
                </c:pt>
                <c:pt idx="439">
                  <c:v>88.6031295467467</c:v>
                </c:pt>
                <c:pt idx="440">
                  <c:v>80.11681012745547</c:v>
                </c:pt>
                <c:pt idx="441">
                  <c:v>93.88432747845556</c:v>
                </c:pt>
                <c:pt idx="442">
                  <c:v>92.83579884053621</c:v>
                </c:pt>
                <c:pt idx="443">
                  <c:v>90.63668178894943</c:v>
                </c:pt>
                <c:pt idx="444">
                  <c:v>91.27396008207324</c:v>
                </c:pt>
                <c:pt idx="445">
                  <c:v>90.96030533184877</c:v>
                </c:pt>
                <c:pt idx="446">
                  <c:v>92.67480091452663</c:v>
                </c:pt>
                <c:pt idx="447">
                  <c:v>88.90569437295534</c:v>
                </c:pt>
                <c:pt idx="448">
                  <c:v>91.11513068884936</c:v>
                </c:pt>
                <c:pt idx="449">
                  <c:v>87.70630529347461</c:v>
                </c:pt>
                <c:pt idx="450">
                  <c:v>94.93933990869648</c:v>
                </c:pt>
                <c:pt idx="451">
                  <c:v>94.97802555555886</c:v>
                </c:pt>
                <c:pt idx="452">
                  <c:v>94.71219586475577</c:v>
                </c:pt>
                <c:pt idx="453">
                  <c:v>92.9742323257486</c:v>
                </c:pt>
                <c:pt idx="454">
                  <c:v>89.01331586834778</c:v>
                </c:pt>
                <c:pt idx="455">
                  <c:v>95.19056583797717</c:v>
                </c:pt>
                <c:pt idx="456">
                  <c:v>97.6225444427015</c:v>
                </c:pt>
                <c:pt idx="457">
                  <c:v>95.5817738362344</c:v>
                </c:pt>
                <c:pt idx="458">
                  <c:v>87.90268476980122</c:v>
                </c:pt>
                <c:pt idx="459">
                  <c:v>93.43898990589852</c:v>
                </c:pt>
                <c:pt idx="460">
                  <c:v>96.69560186789521</c:v>
                </c:pt>
                <c:pt idx="461">
                  <c:v>94.89623207962123</c:v>
                </c:pt>
                <c:pt idx="462">
                  <c:v>92.53722121624417</c:v>
                </c:pt>
                <c:pt idx="463">
                  <c:v>95.76310884332511</c:v>
                </c:pt>
                <c:pt idx="464">
                  <c:v>94.92167630063655</c:v>
                </c:pt>
                <c:pt idx="465">
                  <c:v>95.6624330789589</c:v>
                </c:pt>
                <c:pt idx="466">
                  <c:v>90.18462938604608</c:v>
                </c:pt>
                <c:pt idx="467">
                  <c:v>95.00183270469853</c:v>
                </c:pt>
                <c:pt idx="468">
                  <c:v>95.47438906807734</c:v>
                </c:pt>
                <c:pt idx="469">
                  <c:v>97.9866616759721</c:v>
                </c:pt>
                <c:pt idx="470">
                  <c:v>97.24878951209644</c:v>
                </c:pt>
                <c:pt idx="471">
                  <c:v>95.47585872145127</c:v>
                </c:pt>
                <c:pt idx="472">
                  <c:v>83.60469560349995</c:v>
                </c:pt>
                <c:pt idx="473">
                  <c:v>91.13127762994487</c:v>
                </c:pt>
                <c:pt idx="474">
                  <c:v>95.75317987118365</c:v>
                </c:pt>
                <c:pt idx="475">
                  <c:v>96.32057827595398</c:v>
                </c:pt>
                <c:pt idx="476">
                  <c:v>92.3943192113223</c:v>
                </c:pt>
                <c:pt idx="477">
                  <c:v>90.58970492655736</c:v>
                </c:pt>
                <c:pt idx="478">
                  <c:v>94.50373124384058</c:v>
                </c:pt>
                <c:pt idx="479">
                  <c:v>93.9315959733484</c:v>
                </c:pt>
                <c:pt idx="480">
                  <c:v>89.73128622646328</c:v>
                </c:pt>
                <c:pt idx="481">
                  <c:v>93.43615296109166</c:v>
                </c:pt>
                <c:pt idx="482">
                  <c:v>95.87951120900955</c:v>
                </c:pt>
                <c:pt idx="483">
                  <c:v>95.10518170069977</c:v>
                </c:pt>
                <c:pt idx="484">
                  <c:v>96.62481433561308</c:v>
                </c:pt>
                <c:pt idx="485">
                  <c:v>94.7303900813356</c:v>
                </c:pt>
                <c:pt idx="486">
                  <c:v>96.52228025970912</c:v>
                </c:pt>
                <c:pt idx="487">
                  <c:v>92.50818818477613</c:v>
                </c:pt>
                <c:pt idx="488">
                  <c:v>95.2029688661416</c:v>
                </c:pt>
                <c:pt idx="489">
                  <c:v>97.13284051460397</c:v>
                </c:pt>
                <c:pt idx="490">
                  <c:v>95.36617942218298</c:v>
                </c:pt>
                <c:pt idx="491">
                  <c:v>86.5466332153873</c:v>
                </c:pt>
                <c:pt idx="492">
                  <c:v>97.2113357396705</c:v>
                </c:pt>
                <c:pt idx="493">
                  <c:v>99.07837680420612</c:v>
                </c:pt>
                <c:pt idx="494">
                  <c:v>96.15798371960615</c:v>
                </c:pt>
                <c:pt idx="495">
                  <c:v>96.07690150037287</c:v>
                </c:pt>
                <c:pt idx="496">
                  <c:v>96.40856761763318</c:v>
                </c:pt>
                <c:pt idx="497">
                  <c:v>97.77799785604236</c:v>
                </c:pt>
                <c:pt idx="498">
                  <c:v>98.24966601573275</c:v>
                </c:pt>
                <c:pt idx="499">
                  <c:v>97.78101411941101</c:v>
                </c:pt>
                <c:pt idx="500">
                  <c:v>96.28490377818843</c:v>
                </c:pt>
                <c:pt idx="501">
                  <c:v>91.60035604270104</c:v>
                </c:pt>
                <c:pt idx="502">
                  <c:v>96.39117808568911</c:v>
                </c:pt>
                <c:pt idx="503">
                  <c:v>97.36593160091567</c:v>
                </c:pt>
                <c:pt idx="504">
                  <c:v>96.44539592194827</c:v>
                </c:pt>
                <c:pt idx="505">
                  <c:v>95.53966887180287</c:v>
                </c:pt>
                <c:pt idx="506">
                  <c:v>92.57934966251426</c:v>
                </c:pt>
                <c:pt idx="507">
                  <c:v>96.05632953142479</c:v>
                </c:pt>
                <c:pt idx="508">
                  <c:v>96.99477035108258</c:v>
                </c:pt>
                <c:pt idx="509">
                  <c:v>93.98155120610495</c:v>
                </c:pt>
                <c:pt idx="510">
                  <c:v>88.76096357792485</c:v>
                </c:pt>
                <c:pt idx="511">
                  <c:v>96.1348593521586</c:v>
                </c:pt>
                <c:pt idx="512">
                  <c:v>97.08194753973176</c:v>
                </c:pt>
                <c:pt idx="513">
                  <c:v>93.85337771479873</c:v>
                </c:pt>
                <c:pt idx="514">
                  <c:v>93.08632364687845</c:v>
                </c:pt>
                <c:pt idx="515">
                  <c:v>90.86807511981642</c:v>
                </c:pt>
                <c:pt idx="516">
                  <c:v>87.53597697518128</c:v>
                </c:pt>
                <c:pt idx="517">
                  <c:v>89.37755490282129</c:v>
                </c:pt>
                <c:pt idx="518">
                  <c:v>95.70719344929518</c:v>
                </c:pt>
                <c:pt idx="519">
                  <c:v>93.55568229600786</c:v>
                </c:pt>
                <c:pt idx="520">
                  <c:v>93.6130983722463</c:v>
                </c:pt>
                <c:pt idx="521">
                  <c:v>92.43302171289916</c:v>
                </c:pt>
                <c:pt idx="522">
                  <c:v>96.13412174857232</c:v>
                </c:pt>
                <c:pt idx="523">
                  <c:v>93.21579620758285</c:v>
                </c:pt>
                <c:pt idx="524">
                  <c:v>91.85826229849285</c:v>
                </c:pt>
                <c:pt idx="525">
                  <c:v>94.50391436683537</c:v>
                </c:pt>
                <c:pt idx="526">
                  <c:v>93.42913353742705</c:v>
                </c:pt>
                <c:pt idx="527">
                  <c:v>90.10136059239659</c:v>
                </c:pt>
                <c:pt idx="528">
                  <c:v>92.26895243909355</c:v>
                </c:pt>
                <c:pt idx="529">
                  <c:v>94.20029645965411</c:v>
                </c:pt>
                <c:pt idx="530">
                  <c:v>91.9758427482798</c:v>
                </c:pt>
                <c:pt idx="531">
                  <c:v>93.3827585220627</c:v>
                </c:pt>
                <c:pt idx="532">
                  <c:v>92.37112909139896</c:v>
                </c:pt>
                <c:pt idx="533">
                  <c:v>94.02202082102056</c:v>
                </c:pt>
                <c:pt idx="534">
                  <c:v>94.26805158936288</c:v>
                </c:pt>
                <c:pt idx="535">
                  <c:v>90.68015279677094</c:v>
                </c:pt>
                <c:pt idx="536">
                  <c:v>90.47109447425171</c:v>
                </c:pt>
                <c:pt idx="537">
                  <c:v>92.56110703020681</c:v>
                </c:pt>
                <c:pt idx="538">
                  <c:v>92.84438881132006</c:v>
                </c:pt>
                <c:pt idx="539">
                  <c:v>93.10203452776663</c:v>
                </c:pt>
                <c:pt idx="540">
                  <c:v>90.85268285843553</c:v>
                </c:pt>
                <c:pt idx="541">
                  <c:v>95.21453923293418</c:v>
                </c:pt>
                <c:pt idx="542">
                  <c:v>93.47190174038348</c:v>
                </c:pt>
                <c:pt idx="543">
                  <c:v>87.61569813568916</c:v>
                </c:pt>
                <c:pt idx="544">
                  <c:v>93.37379357178432</c:v>
                </c:pt>
                <c:pt idx="545">
                  <c:v>92.58537768881685</c:v>
                </c:pt>
                <c:pt idx="546">
                  <c:v>90.9931529930315</c:v>
                </c:pt>
                <c:pt idx="547">
                  <c:v>96.0109886617205</c:v>
                </c:pt>
                <c:pt idx="548">
                  <c:v>96.24536714836928</c:v>
                </c:pt>
                <c:pt idx="549">
                  <c:v>87.9895603263357</c:v>
                </c:pt>
                <c:pt idx="550">
                  <c:v>90.68657452844459</c:v>
                </c:pt>
                <c:pt idx="551">
                  <c:v>89.7646897936808</c:v>
                </c:pt>
                <c:pt idx="552">
                  <c:v>93.03259833814911</c:v>
                </c:pt>
                <c:pt idx="553">
                  <c:v>92.47164218167988</c:v>
                </c:pt>
                <c:pt idx="554">
                  <c:v>94.42219929245189</c:v>
                </c:pt>
                <c:pt idx="555">
                  <c:v>93.89929082685518</c:v>
                </c:pt>
                <c:pt idx="556">
                  <c:v>96.01866697313258</c:v>
                </c:pt>
                <c:pt idx="557">
                  <c:v>92.64506715229678</c:v>
                </c:pt>
                <c:pt idx="558">
                  <c:v>94.77626026654431</c:v>
                </c:pt>
                <c:pt idx="559">
                  <c:v>93.66037847952387</c:v>
                </c:pt>
                <c:pt idx="560">
                  <c:v>89.73580680138359</c:v>
                </c:pt>
                <c:pt idx="561">
                  <c:v>91.93913399058111</c:v>
                </c:pt>
                <c:pt idx="562">
                  <c:v>92.64370961885541</c:v>
                </c:pt>
                <c:pt idx="563">
                  <c:v>92.84536506086894</c:v>
                </c:pt>
                <c:pt idx="564">
                  <c:v>89.4775994333459</c:v>
                </c:pt>
                <c:pt idx="565">
                  <c:v>92.38660075102571</c:v>
                </c:pt>
                <c:pt idx="566">
                  <c:v>93.24804520231262</c:v>
                </c:pt>
                <c:pt idx="567">
                  <c:v>93.58161704618885</c:v>
                </c:pt>
                <c:pt idx="568">
                  <c:v>93.5814836377783</c:v>
                </c:pt>
                <c:pt idx="569">
                  <c:v>96.21122761772491</c:v>
                </c:pt>
                <c:pt idx="570">
                  <c:v>95.82619694774621</c:v>
                </c:pt>
                <c:pt idx="571">
                  <c:v>95.342957184494</c:v>
                </c:pt>
                <c:pt idx="572">
                  <c:v>94.08031054014685</c:v>
                </c:pt>
                <c:pt idx="573">
                  <c:v>95.58817860417308</c:v>
                </c:pt>
                <c:pt idx="574">
                  <c:v>97.1982909891608</c:v>
                </c:pt>
                <c:pt idx="575">
                  <c:v>92.47941836034904</c:v>
                </c:pt>
                <c:pt idx="576">
                  <c:v>93.85408655701987</c:v>
                </c:pt>
                <c:pt idx="577">
                  <c:v>84.05627698831422</c:v>
                </c:pt>
                <c:pt idx="578">
                  <c:v>90.41156461475445</c:v>
                </c:pt>
                <c:pt idx="579">
                  <c:v>93.45308863773859</c:v>
                </c:pt>
                <c:pt idx="580">
                  <c:v>94.72083254351722</c:v>
                </c:pt>
                <c:pt idx="581">
                  <c:v>93.2289055040837</c:v>
                </c:pt>
                <c:pt idx="582">
                  <c:v>86.71170077709335</c:v>
                </c:pt>
                <c:pt idx="583">
                  <c:v>92.07548955080379</c:v>
                </c:pt>
                <c:pt idx="584">
                  <c:v>92.91251057779794</c:v>
                </c:pt>
                <c:pt idx="585">
                  <c:v>92.36669527651152</c:v>
                </c:pt>
                <c:pt idx="586">
                  <c:v>92.0201934058686</c:v>
                </c:pt>
                <c:pt idx="587">
                  <c:v>95.02408484611615</c:v>
                </c:pt>
                <c:pt idx="588">
                  <c:v>96.17614538581244</c:v>
                </c:pt>
                <c:pt idx="589">
                  <c:v>95.45961780857412</c:v>
                </c:pt>
                <c:pt idx="590">
                  <c:v>90.1257598916992</c:v>
                </c:pt>
                <c:pt idx="591">
                  <c:v>91.59867382464867</c:v>
                </c:pt>
                <c:pt idx="592">
                  <c:v>89.05609400939498</c:v>
                </c:pt>
                <c:pt idx="593">
                  <c:v>93.48073396353713</c:v>
                </c:pt>
                <c:pt idx="594">
                  <c:v>95.52386789472435</c:v>
                </c:pt>
                <c:pt idx="595">
                  <c:v>90.25452787270905</c:v>
                </c:pt>
                <c:pt idx="596">
                  <c:v>92.13717759478899</c:v>
                </c:pt>
                <c:pt idx="597">
                  <c:v>91.2168244218826</c:v>
                </c:pt>
                <c:pt idx="598">
                  <c:v>89.15130704595983</c:v>
                </c:pt>
                <c:pt idx="599">
                  <c:v>91.97103091640591</c:v>
                </c:pt>
                <c:pt idx="600">
                  <c:v>90.42105754814812</c:v>
                </c:pt>
                <c:pt idx="601">
                  <c:v>89.50245094523013</c:v>
                </c:pt>
                <c:pt idx="602">
                  <c:v>96.18073642195654</c:v>
                </c:pt>
                <c:pt idx="603">
                  <c:v>95.3282517660453</c:v>
                </c:pt>
                <c:pt idx="604">
                  <c:v>91.99294682043701</c:v>
                </c:pt>
                <c:pt idx="605">
                  <c:v>92.76134801756346</c:v>
                </c:pt>
                <c:pt idx="606">
                  <c:v>93.5832542910365</c:v>
                </c:pt>
                <c:pt idx="607">
                  <c:v>94.72458722674078</c:v>
                </c:pt>
                <c:pt idx="608">
                  <c:v>94.31627180341708</c:v>
                </c:pt>
                <c:pt idx="609">
                  <c:v>93.71274128000395</c:v>
                </c:pt>
                <c:pt idx="610">
                  <c:v>94.82269850581821</c:v>
                </c:pt>
                <c:pt idx="611">
                  <c:v>85.14151060142522</c:v>
                </c:pt>
                <c:pt idx="612">
                  <c:v>86.57575131013201</c:v>
                </c:pt>
                <c:pt idx="613">
                  <c:v>92.75660799020957</c:v>
                </c:pt>
                <c:pt idx="614">
                  <c:v>90.5495532092548</c:v>
                </c:pt>
                <c:pt idx="615">
                  <c:v>90.85322028774682</c:v>
                </c:pt>
                <c:pt idx="616">
                  <c:v>92.13839180385068</c:v>
                </c:pt>
                <c:pt idx="617">
                  <c:v>91.18489113007647</c:v>
                </c:pt>
                <c:pt idx="618">
                  <c:v>94.03502453369805</c:v>
                </c:pt>
                <c:pt idx="619">
                  <c:v>94.51598062980525</c:v>
                </c:pt>
                <c:pt idx="620">
                  <c:v>83.3328221973931</c:v>
                </c:pt>
                <c:pt idx="621">
                  <c:v>91.77592686509108</c:v>
                </c:pt>
                <c:pt idx="622">
                  <c:v>90.8293668583066</c:v>
                </c:pt>
                <c:pt idx="623">
                  <c:v>94.16032739878879</c:v>
                </c:pt>
                <c:pt idx="624">
                  <c:v>94.43583275919106</c:v>
                </c:pt>
                <c:pt idx="625">
                  <c:v>93.82520841655281</c:v>
                </c:pt>
                <c:pt idx="626">
                  <c:v>91.94255281529591</c:v>
                </c:pt>
                <c:pt idx="627">
                  <c:v>92.36475213343311</c:v>
                </c:pt>
                <c:pt idx="628">
                  <c:v>94.38806866590343</c:v>
                </c:pt>
                <c:pt idx="629">
                  <c:v>94.16846005315472</c:v>
                </c:pt>
                <c:pt idx="630">
                  <c:v>95.88597961331678</c:v>
                </c:pt>
                <c:pt idx="631">
                  <c:v>95.0806860103725</c:v>
                </c:pt>
                <c:pt idx="632">
                  <c:v>96.1310143448339</c:v>
                </c:pt>
                <c:pt idx="633">
                  <c:v>94.96076025320947</c:v>
                </c:pt>
                <c:pt idx="634">
                  <c:v>93.58615330607995</c:v>
                </c:pt>
                <c:pt idx="635">
                  <c:v>90.0697554841011</c:v>
                </c:pt>
                <c:pt idx="636">
                  <c:v>92.09085671405927</c:v>
                </c:pt>
                <c:pt idx="637">
                  <c:v>88.69653325753626</c:v>
                </c:pt>
                <c:pt idx="638">
                  <c:v>92.80741705354224</c:v>
                </c:pt>
                <c:pt idx="639">
                  <c:v>89.37124922828664</c:v>
                </c:pt>
                <c:pt idx="640">
                  <c:v>90.61886576679582</c:v>
                </c:pt>
                <c:pt idx="641">
                  <c:v>91.93588417870366</c:v>
                </c:pt>
                <c:pt idx="642">
                  <c:v>93.34886469032416</c:v>
                </c:pt>
                <c:pt idx="643">
                  <c:v>90.8920260129738</c:v>
                </c:pt>
                <c:pt idx="644">
                  <c:v>89.68730917332236</c:v>
                </c:pt>
                <c:pt idx="645">
                  <c:v>92.8322030447324</c:v>
                </c:pt>
                <c:pt idx="646">
                  <c:v>92.39078046577455</c:v>
                </c:pt>
                <c:pt idx="647">
                  <c:v>86.64099573938991</c:v>
                </c:pt>
                <c:pt idx="648">
                  <c:v>87.67922143760725</c:v>
                </c:pt>
                <c:pt idx="649">
                  <c:v>92.95521762819336</c:v>
                </c:pt>
                <c:pt idx="650">
                  <c:v>90.8049037682284</c:v>
                </c:pt>
                <c:pt idx="651">
                  <c:v>92.11389443673525</c:v>
                </c:pt>
                <c:pt idx="652">
                  <c:v>88.50769439141933</c:v>
                </c:pt>
                <c:pt idx="653">
                  <c:v>89.38999789215073</c:v>
                </c:pt>
                <c:pt idx="654">
                  <c:v>87.18869243837291</c:v>
                </c:pt>
                <c:pt idx="655">
                  <c:v>91.82188960380213</c:v>
                </c:pt>
                <c:pt idx="656">
                  <c:v>90.95030032175659</c:v>
                </c:pt>
                <c:pt idx="657">
                  <c:v>94.09702195772478</c:v>
                </c:pt>
                <c:pt idx="658">
                  <c:v>92.93149035609715</c:v>
                </c:pt>
                <c:pt idx="659">
                  <c:v>94.94850307987528</c:v>
                </c:pt>
                <c:pt idx="660">
                  <c:v>91.36313447313407</c:v>
                </c:pt>
                <c:pt idx="661">
                  <c:v>91.91250515309271</c:v>
                </c:pt>
                <c:pt idx="662">
                  <c:v>91.78010603207845</c:v>
                </c:pt>
                <c:pt idx="663">
                  <c:v>94.42703313058701</c:v>
                </c:pt>
                <c:pt idx="664">
                  <c:v>91.76233070687879</c:v>
                </c:pt>
                <c:pt idx="665">
                  <c:v>87.27318284517031</c:v>
                </c:pt>
                <c:pt idx="666">
                  <c:v>88.45636687017263</c:v>
                </c:pt>
                <c:pt idx="667">
                  <c:v>93.40338056511222</c:v>
                </c:pt>
                <c:pt idx="668">
                  <c:v>94.59731137243604</c:v>
                </c:pt>
                <c:pt idx="669">
                  <c:v>92.95245037220812</c:v>
                </c:pt>
                <c:pt idx="670">
                  <c:v>94.7510196819687</c:v>
                </c:pt>
                <c:pt idx="671">
                  <c:v>92.61355679147067</c:v>
                </c:pt>
                <c:pt idx="672">
                  <c:v>94.45921829280081</c:v>
                </c:pt>
                <c:pt idx="673">
                  <c:v>91.66339695344651</c:v>
                </c:pt>
                <c:pt idx="674">
                  <c:v>91.53208599977391</c:v>
                </c:pt>
                <c:pt idx="675">
                  <c:v>90.54155315215808</c:v>
                </c:pt>
                <c:pt idx="676">
                  <c:v>93.11316355642403</c:v>
                </c:pt>
                <c:pt idx="677">
                  <c:v>92.00578898736748</c:v>
                </c:pt>
                <c:pt idx="678">
                  <c:v>94.30859130973494</c:v>
                </c:pt>
                <c:pt idx="679">
                  <c:v>95.4932177257934</c:v>
                </c:pt>
                <c:pt idx="680">
                  <c:v>94.17323974467598</c:v>
                </c:pt>
                <c:pt idx="681">
                  <c:v>93.97553334877841</c:v>
                </c:pt>
                <c:pt idx="682">
                  <c:v>91.26305040134127</c:v>
                </c:pt>
                <c:pt idx="683">
                  <c:v>93.53858326031273</c:v>
                </c:pt>
                <c:pt idx="684">
                  <c:v>88.40744266523246</c:v>
                </c:pt>
                <c:pt idx="685">
                  <c:v>84.70019423737065</c:v>
                </c:pt>
                <c:pt idx="686">
                  <c:v>91.63045397564717</c:v>
                </c:pt>
                <c:pt idx="687">
                  <c:v>92.50729147121468</c:v>
                </c:pt>
                <c:pt idx="688">
                  <c:v>88.9711665312271</c:v>
                </c:pt>
                <c:pt idx="689">
                  <c:v>92.16593737656234</c:v>
                </c:pt>
                <c:pt idx="690">
                  <c:v>92.93017138477951</c:v>
                </c:pt>
                <c:pt idx="691">
                  <c:v>92.37356610129488</c:v>
                </c:pt>
                <c:pt idx="692">
                  <c:v>92.24470248425373</c:v>
                </c:pt>
                <c:pt idx="693">
                  <c:v>92.08882266725496</c:v>
                </c:pt>
                <c:pt idx="694">
                  <c:v>91.77073128623364</c:v>
                </c:pt>
                <c:pt idx="695">
                  <c:v>89.7817916442433</c:v>
                </c:pt>
                <c:pt idx="696">
                  <c:v>87.75704276266936</c:v>
                </c:pt>
                <c:pt idx="697">
                  <c:v>93.05216451951537</c:v>
                </c:pt>
                <c:pt idx="698">
                  <c:v>93.57588179096864</c:v>
                </c:pt>
                <c:pt idx="699">
                  <c:v>94.31660013169392</c:v>
                </c:pt>
                <c:pt idx="700">
                  <c:v>92.23970413055412</c:v>
                </c:pt>
                <c:pt idx="701">
                  <c:v>92.60440907398214</c:v>
                </c:pt>
                <c:pt idx="702">
                  <c:v>92.86819611382384</c:v>
                </c:pt>
                <c:pt idx="703">
                  <c:v>95.20316888405979</c:v>
                </c:pt>
                <c:pt idx="704">
                  <c:v>92.68354794792336</c:v>
                </c:pt>
                <c:pt idx="705">
                  <c:v>94.17568437719167</c:v>
                </c:pt>
                <c:pt idx="706">
                  <c:v>87.25487156218435</c:v>
                </c:pt>
                <c:pt idx="707">
                  <c:v>86.0888611315129</c:v>
                </c:pt>
                <c:pt idx="708">
                  <c:v>92.04744059801778</c:v>
                </c:pt>
                <c:pt idx="709">
                  <c:v>91.5395604397141</c:v>
                </c:pt>
                <c:pt idx="710">
                  <c:v>91.77679845194208</c:v>
                </c:pt>
                <c:pt idx="711">
                  <c:v>91.11420839624995</c:v>
                </c:pt>
                <c:pt idx="712">
                  <c:v>93.59525021019797</c:v>
                </c:pt>
                <c:pt idx="713">
                  <c:v>92.7511197720156</c:v>
                </c:pt>
                <c:pt idx="714">
                  <c:v>92.34268038633091</c:v>
                </c:pt>
                <c:pt idx="715">
                  <c:v>88.30189810878571</c:v>
                </c:pt>
                <c:pt idx="716">
                  <c:v>87.39512462543993</c:v>
                </c:pt>
                <c:pt idx="717">
                  <c:v>92.30417462679155</c:v>
                </c:pt>
                <c:pt idx="718">
                  <c:v>93.93594827094288</c:v>
                </c:pt>
                <c:pt idx="719">
                  <c:v>94.06565958791748</c:v>
                </c:pt>
                <c:pt idx="720">
                  <c:v>86.69378095340537</c:v>
                </c:pt>
                <c:pt idx="721">
                  <c:v>90.0210637308793</c:v>
                </c:pt>
                <c:pt idx="722">
                  <c:v>94.4153476853415</c:v>
                </c:pt>
                <c:pt idx="723">
                  <c:v>96.06279937330548</c:v>
                </c:pt>
                <c:pt idx="724">
                  <c:v>94.33501233004114</c:v>
                </c:pt>
                <c:pt idx="725">
                  <c:v>95.3908036152372</c:v>
                </c:pt>
                <c:pt idx="726">
                  <c:v>93.46722815824907</c:v>
                </c:pt>
                <c:pt idx="727">
                  <c:v>92.77230842363203</c:v>
                </c:pt>
                <c:pt idx="728">
                  <c:v>92.04268664878425</c:v>
                </c:pt>
                <c:pt idx="729">
                  <c:v>93.56337958353882</c:v>
                </c:pt>
                <c:pt idx="730">
                  <c:v>91.49909442697173</c:v>
                </c:pt>
                <c:pt idx="731">
                  <c:v>91.27749900733053</c:v>
                </c:pt>
                <c:pt idx="732">
                  <c:v>88.40914412446813</c:v>
                </c:pt>
                <c:pt idx="733">
                  <c:v>88.34415912264464</c:v>
                </c:pt>
                <c:pt idx="734">
                  <c:v>94.57452171036027</c:v>
                </c:pt>
                <c:pt idx="735">
                  <c:v>91.87713505978738</c:v>
                </c:pt>
                <c:pt idx="736">
                  <c:v>88.09413514263622</c:v>
                </c:pt>
                <c:pt idx="737">
                  <c:v>91.01940776206392</c:v>
                </c:pt>
                <c:pt idx="738">
                  <c:v>88.69026789994386</c:v>
                </c:pt>
                <c:pt idx="739">
                  <c:v>91.33024278731977</c:v>
                </c:pt>
                <c:pt idx="740">
                  <c:v>87.2977632331022</c:v>
                </c:pt>
                <c:pt idx="741">
                  <c:v>93.63555351859191</c:v>
                </c:pt>
                <c:pt idx="742">
                  <c:v>93.18630587021792</c:v>
                </c:pt>
                <c:pt idx="743">
                  <c:v>94.7424608440287</c:v>
                </c:pt>
                <c:pt idx="744">
                  <c:v>89.70744884511988</c:v>
                </c:pt>
                <c:pt idx="745">
                  <c:v>86.54657945693657</c:v>
                </c:pt>
                <c:pt idx="746">
                  <c:v>89.28069808040455</c:v>
                </c:pt>
                <c:pt idx="747">
                  <c:v>88.64129265031982</c:v>
                </c:pt>
                <c:pt idx="748">
                  <c:v>90.49371709668941</c:v>
                </c:pt>
                <c:pt idx="749">
                  <c:v>92.99274481337495</c:v>
                </c:pt>
                <c:pt idx="750">
                  <c:v>93.45022795573412</c:v>
                </c:pt>
                <c:pt idx="751">
                  <c:v>94.7925871418706</c:v>
                </c:pt>
                <c:pt idx="752">
                  <c:v>94.58648274198764</c:v>
                </c:pt>
                <c:pt idx="753">
                  <c:v>92.61766245230198</c:v>
                </c:pt>
                <c:pt idx="754">
                  <c:v>92.5867860843023</c:v>
                </c:pt>
                <c:pt idx="755">
                  <c:v>89.58990921330513</c:v>
                </c:pt>
                <c:pt idx="756">
                  <c:v>90.97674733366486</c:v>
                </c:pt>
                <c:pt idx="757">
                  <c:v>85.18390306731693</c:v>
                </c:pt>
                <c:pt idx="758">
                  <c:v>92.6181274815188</c:v>
                </c:pt>
                <c:pt idx="759">
                  <c:v>90.25819826409774</c:v>
                </c:pt>
                <c:pt idx="760">
                  <c:v>87.48223917510134</c:v>
                </c:pt>
                <c:pt idx="761">
                  <c:v>92.91749538218542</c:v>
                </c:pt>
                <c:pt idx="762">
                  <c:v>91.15289444109152</c:v>
                </c:pt>
                <c:pt idx="763">
                  <c:v>94.1588477211548</c:v>
                </c:pt>
                <c:pt idx="764">
                  <c:v>95.39813573895596</c:v>
                </c:pt>
                <c:pt idx="765">
                  <c:v>95.52024874668329</c:v>
                </c:pt>
                <c:pt idx="766">
                  <c:v>94.28262038836136</c:v>
                </c:pt>
                <c:pt idx="767">
                  <c:v>94.25896935982185</c:v>
                </c:pt>
                <c:pt idx="768">
                  <c:v>84.68553299712592</c:v>
                </c:pt>
                <c:pt idx="769">
                  <c:v>87.97550409869701</c:v>
                </c:pt>
                <c:pt idx="770">
                  <c:v>90.77725871436828</c:v>
                </c:pt>
                <c:pt idx="771">
                  <c:v>84.51531191072353</c:v>
                </c:pt>
                <c:pt idx="772">
                  <c:v>90.9205198089953</c:v>
                </c:pt>
                <c:pt idx="773">
                  <c:v>92.75849301397781</c:v>
                </c:pt>
                <c:pt idx="774">
                  <c:v>89.83065030400938</c:v>
                </c:pt>
                <c:pt idx="775">
                  <c:v>94.87933898903862</c:v>
                </c:pt>
                <c:pt idx="776">
                  <c:v>92.27191926741116</c:v>
                </c:pt>
                <c:pt idx="777">
                  <c:v>91.05513180672628</c:v>
                </c:pt>
                <c:pt idx="778">
                  <c:v>91.7895777697023</c:v>
                </c:pt>
                <c:pt idx="779">
                  <c:v>93.18276135791336</c:v>
                </c:pt>
                <c:pt idx="780">
                  <c:v>90.94200482432923</c:v>
                </c:pt>
                <c:pt idx="781">
                  <c:v>89.68103616619059</c:v>
                </c:pt>
                <c:pt idx="782">
                  <c:v>82.93875408812877</c:v>
                </c:pt>
                <c:pt idx="783">
                  <c:v>86.00427272816233</c:v>
                </c:pt>
                <c:pt idx="784">
                  <c:v>92.68706770834981</c:v>
                </c:pt>
                <c:pt idx="785">
                  <c:v>93.84806138933204</c:v>
                </c:pt>
                <c:pt idx="786">
                  <c:v>87.71847430559434</c:v>
                </c:pt>
                <c:pt idx="787">
                  <c:v>93.47573312863379</c:v>
                </c:pt>
                <c:pt idx="788">
                  <c:v>93.37922576821885</c:v>
                </c:pt>
                <c:pt idx="789">
                  <c:v>95.25112136110608</c:v>
                </c:pt>
                <c:pt idx="790">
                  <c:v>93.36752650117547</c:v>
                </c:pt>
                <c:pt idx="791">
                  <c:v>90.71070103003207</c:v>
                </c:pt>
                <c:pt idx="792">
                  <c:v>95.23355023763034</c:v>
                </c:pt>
                <c:pt idx="793">
                  <c:v>93.04101321756205</c:v>
                </c:pt>
                <c:pt idx="794">
                  <c:v>95.15633055300268</c:v>
                </c:pt>
                <c:pt idx="795">
                  <c:v>92.6923638151806</c:v>
                </c:pt>
                <c:pt idx="796">
                  <c:v>91.11129314488066</c:v>
                </c:pt>
                <c:pt idx="797">
                  <c:v>89.46171120635951</c:v>
                </c:pt>
                <c:pt idx="798">
                  <c:v>91.81636615095086</c:v>
                </c:pt>
                <c:pt idx="799">
                  <c:v>91.77824687757024</c:v>
                </c:pt>
                <c:pt idx="800">
                  <c:v>93.19397348513497</c:v>
                </c:pt>
                <c:pt idx="801">
                  <c:v>91.11347581020949</c:v>
                </c:pt>
                <c:pt idx="802">
                  <c:v>90.215064080927</c:v>
                </c:pt>
                <c:pt idx="803">
                  <c:v>91.71732493023675</c:v>
                </c:pt>
                <c:pt idx="804">
                  <c:v>93.66241345816216</c:v>
                </c:pt>
                <c:pt idx="805">
                  <c:v>90.97955673220589</c:v>
                </c:pt>
                <c:pt idx="806">
                  <c:v>88.16767334368372</c:v>
                </c:pt>
                <c:pt idx="807">
                  <c:v>90.60493373491583</c:v>
                </c:pt>
                <c:pt idx="808">
                  <c:v>92.5142886321274</c:v>
                </c:pt>
                <c:pt idx="809">
                  <c:v>92.93499553686585</c:v>
                </c:pt>
                <c:pt idx="810">
                  <c:v>83.6680557693533</c:v>
                </c:pt>
                <c:pt idx="811">
                  <c:v>92.30841401891014</c:v>
                </c:pt>
                <c:pt idx="812">
                  <c:v>90.64665957684414</c:v>
                </c:pt>
                <c:pt idx="813">
                  <c:v>92.85308512894325</c:v>
                </c:pt>
                <c:pt idx="814">
                  <c:v>90.52556723501181</c:v>
                </c:pt>
                <c:pt idx="815">
                  <c:v>93.15167149119995</c:v>
                </c:pt>
                <c:pt idx="816">
                  <c:v>86.59923048781637</c:v>
                </c:pt>
                <c:pt idx="817">
                  <c:v>90.45693130442953</c:v>
                </c:pt>
                <c:pt idx="818">
                  <c:v>91.49185441911417</c:v>
                </c:pt>
                <c:pt idx="819">
                  <c:v>90.75700820718922</c:v>
                </c:pt>
                <c:pt idx="820">
                  <c:v>91.77118251375897</c:v>
                </c:pt>
                <c:pt idx="821">
                  <c:v>91.59567510398273</c:v>
                </c:pt>
                <c:pt idx="822">
                  <c:v>93.13593236264826</c:v>
                </c:pt>
                <c:pt idx="823">
                  <c:v>90.1939684626244</c:v>
                </c:pt>
                <c:pt idx="824">
                  <c:v>86.81255034055317</c:v>
                </c:pt>
                <c:pt idx="825">
                  <c:v>92.23152715238558</c:v>
                </c:pt>
                <c:pt idx="826">
                  <c:v>91.52725438385856</c:v>
                </c:pt>
                <c:pt idx="827">
                  <c:v>78.5578564774853</c:v>
                </c:pt>
                <c:pt idx="828">
                  <c:v>92.68211972217557</c:v>
                </c:pt>
                <c:pt idx="829">
                  <c:v>90.209175568652</c:v>
                </c:pt>
                <c:pt idx="830">
                  <c:v>95.76386687050196</c:v>
                </c:pt>
                <c:pt idx="831">
                  <c:v>94.1498015978533</c:v>
                </c:pt>
                <c:pt idx="832">
                  <c:v>87.67317859906586</c:v>
                </c:pt>
                <c:pt idx="833">
                  <c:v>89.37055777511065</c:v>
                </c:pt>
                <c:pt idx="834">
                  <c:v>91.50596672970401</c:v>
                </c:pt>
                <c:pt idx="835">
                  <c:v>92.00833136354458</c:v>
                </c:pt>
                <c:pt idx="836">
                  <c:v>93.0049892819087</c:v>
                </c:pt>
                <c:pt idx="837">
                  <c:v>91.703919633889</c:v>
                </c:pt>
                <c:pt idx="838">
                  <c:v>91.4579077359155</c:v>
                </c:pt>
                <c:pt idx="839">
                  <c:v>93.24557218873871</c:v>
                </c:pt>
                <c:pt idx="840">
                  <c:v>90.57212627754397</c:v>
                </c:pt>
                <c:pt idx="841">
                  <c:v>91.03521589978163</c:v>
                </c:pt>
                <c:pt idx="842">
                  <c:v>84.1625078867355</c:v>
                </c:pt>
                <c:pt idx="843">
                  <c:v>85.69298004973828</c:v>
                </c:pt>
                <c:pt idx="844">
                  <c:v>88.76474625702429</c:v>
                </c:pt>
                <c:pt idx="845">
                  <c:v>86.77140559687102</c:v>
                </c:pt>
                <c:pt idx="846">
                  <c:v>91.90315405422437</c:v>
                </c:pt>
                <c:pt idx="847">
                  <c:v>92.30449657282676</c:v>
                </c:pt>
                <c:pt idx="848">
                  <c:v>91.22979782438127</c:v>
                </c:pt>
                <c:pt idx="849">
                  <c:v>91.330825134653</c:v>
                </c:pt>
                <c:pt idx="850">
                  <c:v>93.33408954769486</c:v>
                </c:pt>
                <c:pt idx="851">
                  <c:v>94.29691243187704</c:v>
                </c:pt>
                <c:pt idx="852">
                  <c:v>91.40323015432827</c:v>
                </c:pt>
                <c:pt idx="853">
                  <c:v>87.55530392187091</c:v>
                </c:pt>
                <c:pt idx="854">
                  <c:v>91.28559865747989</c:v>
                </c:pt>
                <c:pt idx="855">
                  <c:v>90.72105223614442</c:v>
                </c:pt>
                <c:pt idx="856">
                  <c:v>92.85366011042733</c:v>
                </c:pt>
                <c:pt idx="857">
                  <c:v>87.12078009319568</c:v>
                </c:pt>
                <c:pt idx="858">
                  <c:v>92.45867143914685</c:v>
                </c:pt>
                <c:pt idx="859">
                  <c:v>88.91419653644288</c:v>
                </c:pt>
                <c:pt idx="860">
                  <c:v>88.60154449184285</c:v>
                </c:pt>
                <c:pt idx="861">
                  <c:v>90.90461058787244</c:v>
                </c:pt>
                <c:pt idx="862">
                  <c:v>93.30487373720145</c:v>
                </c:pt>
                <c:pt idx="863">
                  <c:v>93.16597839313435</c:v>
                </c:pt>
                <c:pt idx="864">
                  <c:v>94.82874546586412</c:v>
                </c:pt>
                <c:pt idx="865">
                  <c:v>93.66987719140508</c:v>
                </c:pt>
                <c:pt idx="866">
                  <c:v>96.65412710224035</c:v>
                </c:pt>
                <c:pt idx="867">
                  <c:v>94.32272444423732</c:v>
                </c:pt>
                <c:pt idx="868">
                  <c:v>92.64090768676561</c:v>
                </c:pt>
                <c:pt idx="869">
                  <c:v>92.27514968173312</c:v>
                </c:pt>
                <c:pt idx="870">
                  <c:v>94.98633733377004</c:v>
                </c:pt>
                <c:pt idx="871">
                  <c:v>94.70272972186265</c:v>
                </c:pt>
                <c:pt idx="872">
                  <c:v>94.74524405216733</c:v>
                </c:pt>
                <c:pt idx="873">
                  <c:v>90.4793496773787</c:v>
                </c:pt>
                <c:pt idx="874">
                  <c:v>91.35584575881805</c:v>
                </c:pt>
                <c:pt idx="875">
                  <c:v>94.52494416454641</c:v>
                </c:pt>
                <c:pt idx="876">
                  <c:v>91.99402419763538</c:v>
                </c:pt>
                <c:pt idx="877">
                  <c:v>93.88359099868686</c:v>
                </c:pt>
                <c:pt idx="878">
                  <c:v>91.39209034284127</c:v>
                </c:pt>
                <c:pt idx="879">
                  <c:v>89.73610472859606</c:v>
                </c:pt>
                <c:pt idx="880">
                  <c:v>91.72730066506615</c:v>
                </c:pt>
                <c:pt idx="881">
                  <c:v>93.94381005881507</c:v>
                </c:pt>
                <c:pt idx="882">
                  <c:v>91.63330724011263</c:v>
                </c:pt>
                <c:pt idx="883">
                  <c:v>93.87188477290755</c:v>
                </c:pt>
                <c:pt idx="884">
                  <c:v>92.12070932541162</c:v>
                </c:pt>
                <c:pt idx="885">
                  <c:v>92.10633442644929</c:v>
                </c:pt>
                <c:pt idx="886">
                  <c:v>92.8366541904859</c:v>
                </c:pt>
                <c:pt idx="887">
                  <c:v>85.9679516052552</c:v>
                </c:pt>
                <c:pt idx="888">
                  <c:v>89.81165041479147</c:v>
                </c:pt>
                <c:pt idx="889">
                  <c:v>91.22171574488887</c:v>
                </c:pt>
                <c:pt idx="890">
                  <c:v>93.42034090269023</c:v>
                </c:pt>
                <c:pt idx="891">
                  <c:v>89.8206755027182</c:v>
                </c:pt>
                <c:pt idx="892">
                  <c:v>93.9594432407911</c:v>
                </c:pt>
                <c:pt idx="893">
                  <c:v>93.15665482936198</c:v>
                </c:pt>
                <c:pt idx="894">
                  <c:v>94.2881232878379</c:v>
                </c:pt>
                <c:pt idx="895">
                  <c:v>88.44710921341304</c:v>
                </c:pt>
                <c:pt idx="896">
                  <c:v>93.71905784150098</c:v>
                </c:pt>
                <c:pt idx="897">
                  <c:v>93.37934823591436</c:v>
                </c:pt>
                <c:pt idx="898">
                  <c:v>93.06705319447297</c:v>
                </c:pt>
                <c:pt idx="899">
                  <c:v>89.28421721712554</c:v>
                </c:pt>
                <c:pt idx="900">
                  <c:v>89.90371334892455</c:v>
                </c:pt>
                <c:pt idx="901">
                  <c:v>91.80877266667933</c:v>
                </c:pt>
                <c:pt idx="902">
                  <c:v>91.75420860128225</c:v>
                </c:pt>
                <c:pt idx="903">
                  <c:v>90.65688011475768</c:v>
                </c:pt>
                <c:pt idx="904">
                  <c:v>91.5275272846703</c:v>
                </c:pt>
                <c:pt idx="905">
                  <c:v>92.26125334206882</c:v>
                </c:pt>
                <c:pt idx="906">
                  <c:v>83.2412308755603</c:v>
                </c:pt>
                <c:pt idx="907">
                  <c:v>80.89123002145688</c:v>
                </c:pt>
                <c:pt idx="908">
                  <c:v>92.3135109557963</c:v>
                </c:pt>
                <c:pt idx="909">
                  <c:v>92.63429543553246</c:v>
                </c:pt>
                <c:pt idx="910">
                  <c:v>92.40888797732919</c:v>
                </c:pt>
                <c:pt idx="911">
                  <c:v>92.9874045261083</c:v>
                </c:pt>
                <c:pt idx="912">
                  <c:v>91.67455437612766</c:v>
                </c:pt>
                <c:pt idx="913">
                  <c:v>89.9599961028882</c:v>
                </c:pt>
                <c:pt idx="914">
                  <c:v>92.62467446537858</c:v>
                </c:pt>
                <c:pt idx="915">
                  <c:v>92.18439998905914</c:v>
                </c:pt>
                <c:pt idx="916">
                  <c:v>93.70498159327283</c:v>
                </c:pt>
                <c:pt idx="917">
                  <c:v>86.78769445209381</c:v>
                </c:pt>
                <c:pt idx="918">
                  <c:v>93.32280315342581</c:v>
                </c:pt>
                <c:pt idx="919">
                  <c:v>92.19173925004151</c:v>
                </c:pt>
                <c:pt idx="920">
                  <c:v>94.98430043788126</c:v>
                </c:pt>
                <c:pt idx="921">
                  <c:v>95.55922718033133</c:v>
                </c:pt>
                <c:pt idx="922">
                  <c:v>95.4655272691409</c:v>
                </c:pt>
                <c:pt idx="923">
                  <c:v>95.28619840654325</c:v>
                </c:pt>
                <c:pt idx="924">
                  <c:v>95.27772352579403</c:v>
                </c:pt>
                <c:pt idx="925">
                  <c:v>94.40751281167415</c:v>
                </c:pt>
                <c:pt idx="926">
                  <c:v>92.55307128462307</c:v>
                </c:pt>
                <c:pt idx="927">
                  <c:v>93.62933899529297</c:v>
                </c:pt>
                <c:pt idx="928">
                  <c:v>94.42512467998562</c:v>
                </c:pt>
                <c:pt idx="929">
                  <c:v>91.6171454495239</c:v>
                </c:pt>
                <c:pt idx="930">
                  <c:v>90.26614681991226</c:v>
                </c:pt>
                <c:pt idx="931">
                  <c:v>92.12645030984777</c:v>
                </c:pt>
                <c:pt idx="932">
                  <c:v>93.81987603322631</c:v>
                </c:pt>
                <c:pt idx="933">
                  <c:v>91.40196409295342</c:v>
                </c:pt>
                <c:pt idx="934">
                  <c:v>92.90827151528241</c:v>
                </c:pt>
                <c:pt idx="935">
                  <c:v>93.24706628557144</c:v>
                </c:pt>
                <c:pt idx="936">
                  <c:v>88.738262955942</c:v>
                </c:pt>
                <c:pt idx="937">
                  <c:v>90.85677701545887</c:v>
                </c:pt>
                <c:pt idx="938">
                  <c:v>91.88028666474977</c:v>
                </c:pt>
                <c:pt idx="939">
                  <c:v>93.16984304958701</c:v>
                </c:pt>
                <c:pt idx="940">
                  <c:v>93.77333212476734</c:v>
                </c:pt>
                <c:pt idx="941">
                  <c:v>91.06704376051426</c:v>
                </c:pt>
                <c:pt idx="942">
                  <c:v>85.50068159947764</c:v>
                </c:pt>
                <c:pt idx="943">
                  <c:v>89.51712610243311</c:v>
                </c:pt>
                <c:pt idx="944">
                  <c:v>88.25301289127763</c:v>
                </c:pt>
                <c:pt idx="945">
                  <c:v>93.73187477606881</c:v>
                </c:pt>
                <c:pt idx="946">
                  <c:v>91.91748688245906</c:v>
                </c:pt>
                <c:pt idx="947">
                  <c:v>91.18177423103083</c:v>
                </c:pt>
                <c:pt idx="948">
                  <c:v>91.59912053705716</c:v>
                </c:pt>
                <c:pt idx="949">
                  <c:v>91.17106562391164</c:v>
                </c:pt>
                <c:pt idx="950">
                  <c:v>88.86316707310368</c:v>
                </c:pt>
                <c:pt idx="951">
                  <c:v>90.74708690013838</c:v>
                </c:pt>
                <c:pt idx="952">
                  <c:v>90.07601586705064</c:v>
                </c:pt>
                <c:pt idx="953">
                  <c:v>95.00153995187662</c:v>
                </c:pt>
                <c:pt idx="954">
                  <c:v>95.44713525591708</c:v>
                </c:pt>
                <c:pt idx="955">
                  <c:v>93.75446838302648</c:v>
                </c:pt>
                <c:pt idx="956">
                  <c:v>92.98487865295007</c:v>
                </c:pt>
                <c:pt idx="957">
                  <c:v>88.23204202907114</c:v>
                </c:pt>
                <c:pt idx="958">
                  <c:v>92.32854406172102</c:v>
                </c:pt>
                <c:pt idx="959">
                  <c:v>93.89757842260921</c:v>
                </c:pt>
                <c:pt idx="960">
                  <c:v>87.73116134081472</c:v>
                </c:pt>
                <c:pt idx="961">
                  <c:v>91.58830410102387</c:v>
                </c:pt>
                <c:pt idx="962">
                  <c:v>90.51100730835087</c:v>
                </c:pt>
                <c:pt idx="963">
                  <c:v>87.9667485811905</c:v>
                </c:pt>
                <c:pt idx="964">
                  <c:v>94.39257765051357</c:v>
                </c:pt>
                <c:pt idx="965">
                  <c:v>93.38717810149227</c:v>
                </c:pt>
                <c:pt idx="966">
                  <c:v>88.40873994209821</c:v>
                </c:pt>
                <c:pt idx="967">
                  <c:v>92.28717847713465</c:v>
                </c:pt>
                <c:pt idx="968">
                  <c:v>93.97681516703122</c:v>
                </c:pt>
                <c:pt idx="969">
                  <c:v>94.43488094206998</c:v>
                </c:pt>
                <c:pt idx="970">
                  <c:v>93.64108989453865</c:v>
                </c:pt>
                <c:pt idx="971">
                  <c:v>92.62422271867591</c:v>
                </c:pt>
                <c:pt idx="972">
                  <c:v>88.9166243793611</c:v>
                </c:pt>
                <c:pt idx="973">
                  <c:v>91.49078786397432</c:v>
                </c:pt>
                <c:pt idx="974">
                  <c:v>88.72855318969398</c:v>
                </c:pt>
                <c:pt idx="975">
                  <c:v>90.11664318996452</c:v>
                </c:pt>
                <c:pt idx="976">
                  <c:v>89.41333572539532</c:v>
                </c:pt>
                <c:pt idx="977">
                  <c:v>83.25372156735118</c:v>
                </c:pt>
                <c:pt idx="978">
                  <c:v>91.1657881818724</c:v>
                </c:pt>
                <c:pt idx="979">
                  <c:v>90.83034352471545</c:v>
                </c:pt>
                <c:pt idx="980">
                  <c:v>89.57760985923796</c:v>
                </c:pt>
                <c:pt idx="981">
                  <c:v>90.51636149232898</c:v>
                </c:pt>
                <c:pt idx="982">
                  <c:v>88.10232997802032</c:v>
                </c:pt>
                <c:pt idx="983">
                  <c:v>93.06013770881471</c:v>
                </c:pt>
                <c:pt idx="984">
                  <c:v>93.33145905876974</c:v>
                </c:pt>
                <c:pt idx="985">
                  <c:v>92.51269284345247</c:v>
                </c:pt>
                <c:pt idx="986">
                  <c:v>91.54156742164175</c:v>
                </c:pt>
                <c:pt idx="987">
                  <c:v>89.14361454529287</c:v>
                </c:pt>
                <c:pt idx="988">
                  <c:v>89.41006117765957</c:v>
                </c:pt>
                <c:pt idx="989">
                  <c:v>95.27042824169361</c:v>
                </c:pt>
                <c:pt idx="990">
                  <c:v>95.90207357262116</c:v>
                </c:pt>
                <c:pt idx="991">
                  <c:v>92.9293315539328</c:v>
                </c:pt>
                <c:pt idx="992">
                  <c:v>92.74207186080375</c:v>
                </c:pt>
                <c:pt idx="993">
                  <c:v>94.35401654363001</c:v>
                </c:pt>
                <c:pt idx="994">
                  <c:v>94.66866902851648</c:v>
                </c:pt>
                <c:pt idx="995">
                  <c:v>93.64828279599628</c:v>
                </c:pt>
                <c:pt idx="996">
                  <c:v>90.02494229890321</c:v>
                </c:pt>
                <c:pt idx="997">
                  <c:v>95.52311764874902</c:v>
                </c:pt>
                <c:pt idx="998">
                  <c:v>92.30091498652101</c:v>
                </c:pt>
                <c:pt idx="999">
                  <c:v>89.9915112523046</c:v>
                </c:pt>
                <c:pt idx="1000">
                  <c:v>92.33920205240553</c:v>
                </c:pt>
                <c:pt idx="1001">
                  <c:v>93.20041373915016</c:v>
                </c:pt>
                <c:pt idx="1002">
                  <c:v>92.7177552977443</c:v>
                </c:pt>
                <c:pt idx="1003">
                  <c:v>92.940783508002</c:v>
                </c:pt>
                <c:pt idx="1004">
                  <c:v>91.32680782758791</c:v>
                </c:pt>
                <c:pt idx="1005">
                  <c:v>92.24517734284065</c:v>
                </c:pt>
                <c:pt idx="1006">
                  <c:v>90.62784507153872</c:v>
                </c:pt>
                <c:pt idx="1007">
                  <c:v>93.60897653873663</c:v>
                </c:pt>
                <c:pt idx="1008">
                  <c:v>90.3981346470111</c:v>
                </c:pt>
                <c:pt idx="1009">
                  <c:v>94.2931164138124</c:v>
                </c:pt>
                <c:pt idx="1010">
                  <c:v>93.13271216737161</c:v>
                </c:pt>
                <c:pt idx="1011">
                  <c:v>90.52221744289075</c:v>
                </c:pt>
                <c:pt idx="1012">
                  <c:v>88.15307141169517</c:v>
                </c:pt>
                <c:pt idx="1013">
                  <c:v>91.20567310344609</c:v>
                </c:pt>
                <c:pt idx="1014">
                  <c:v>92.08713281011184</c:v>
                </c:pt>
                <c:pt idx="1015">
                  <c:v>92.10993728277479</c:v>
                </c:pt>
                <c:pt idx="1016">
                  <c:v>93.98308606426235</c:v>
                </c:pt>
                <c:pt idx="1017">
                  <c:v>85.43254910775443</c:v>
                </c:pt>
                <c:pt idx="1018">
                  <c:v>90.14488040246549</c:v>
                </c:pt>
                <c:pt idx="1019">
                  <c:v>94.08056873303489</c:v>
                </c:pt>
                <c:pt idx="1020">
                  <c:v>94.33394851641413</c:v>
                </c:pt>
                <c:pt idx="1021">
                  <c:v>93.16400012343779</c:v>
                </c:pt>
                <c:pt idx="1022">
                  <c:v>91.57685217537285</c:v>
                </c:pt>
                <c:pt idx="1023">
                  <c:v>93.93940517469396</c:v>
                </c:pt>
                <c:pt idx="1024">
                  <c:v>92.20914691322781</c:v>
                </c:pt>
                <c:pt idx="1025">
                  <c:v>93.93940517469385</c:v>
                </c:pt>
                <c:pt idx="1026">
                  <c:v>91.57685217537261</c:v>
                </c:pt>
                <c:pt idx="1027">
                  <c:v>93.16400012343776</c:v>
                </c:pt>
                <c:pt idx="1028">
                  <c:v>94.33394851641408</c:v>
                </c:pt>
                <c:pt idx="1029">
                  <c:v>94.08056873303484</c:v>
                </c:pt>
                <c:pt idx="1030">
                  <c:v>90.14488040246532</c:v>
                </c:pt>
                <c:pt idx="1031">
                  <c:v>85.43254910775323</c:v>
                </c:pt>
                <c:pt idx="1032">
                  <c:v>93.9830860642625</c:v>
                </c:pt>
                <c:pt idx="1033">
                  <c:v>92.10993728277494</c:v>
                </c:pt>
                <c:pt idx="1034">
                  <c:v>92.0871328101116</c:v>
                </c:pt>
                <c:pt idx="1035">
                  <c:v>91.20567310344579</c:v>
                </c:pt>
                <c:pt idx="1036">
                  <c:v>88.15307141169447</c:v>
                </c:pt>
                <c:pt idx="1037">
                  <c:v>90.52221744289095</c:v>
                </c:pt>
                <c:pt idx="1038">
                  <c:v>93.13271216737154</c:v>
                </c:pt>
                <c:pt idx="1039">
                  <c:v>94.2931164138124</c:v>
                </c:pt>
                <c:pt idx="1040">
                  <c:v>90.39813464701096</c:v>
                </c:pt>
                <c:pt idx="1041">
                  <c:v>93.60897653873673</c:v>
                </c:pt>
                <c:pt idx="1042">
                  <c:v>90.62784507153876</c:v>
                </c:pt>
                <c:pt idx="1043">
                  <c:v>92.24517734284069</c:v>
                </c:pt>
                <c:pt idx="1044">
                  <c:v>91.3268078275878</c:v>
                </c:pt>
                <c:pt idx="1045">
                  <c:v>92.9407835080019</c:v>
                </c:pt>
                <c:pt idx="1046">
                  <c:v>92.71775529774427</c:v>
                </c:pt>
                <c:pt idx="1047">
                  <c:v>93.20041373915023</c:v>
                </c:pt>
                <c:pt idx="1048">
                  <c:v>92.33920205240565</c:v>
                </c:pt>
                <c:pt idx="1049">
                  <c:v>89.9915112523046</c:v>
                </c:pt>
                <c:pt idx="1050">
                  <c:v>92.30091498652102</c:v>
                </c:pt>
                <c:pt idx="1051">
                  <c:v>95.52311764874913</c:v>
                </c:pt>
                <c:pt idx="1052">
                  <c:v>90.02494229890351</c:v>
                </c:pt>
                <c:pt idx="1053">
                  <c:v>93.64828279599625</c:v>
                </c:pt>
                <c:pt idx="1054">
                  <c:v>94.66866902851646</c:v>
                </c:pt>
                <c:pt idx="1055">
                  <c:v>94.35401654363005</c:v>
                </c:pt>
                <c:pt idx="1056">
                  <c:v>92.74207186080402</c:v>
                </c:pt>
                <c:pt idx="1057">
                  <c:v>92.92933155393277</c:v>
                </c:pt>
                <c:pt idx="1058">
                  <c:v>95.90207357262113</c:v>
                </c:pt>
                <c:pt idx="1059">
                  <c:v>95.27042824169351</c:v>
                </c:pt>
                <c:pt idx="1060">
                  <c:v>89.410061177659</c:v>
                </c:pt>
                <c:pt idx="1061">
                  <c:v>89.14361454529253</c:v>
                </c:pt>
                <c:pt idx="1062">
                  <c:v>91.5415674216419</c:v>
                </c:pt>
                <c:pt idx="1063">
                  <c:v>92.51269284345247</c:v>
                </c:pt>
                <c:pt idx="1064">
                  <c:v>93.33145905876975</c:v>
                </c:pt>
                <c:pt idx="1065">
                  <c:v>93.06013770881482</c:v>
                </c:pt>
                <c:pt idx="1066">
                  <c:v>88.10232997802018</c:v>
                </c:pt>
                <c:pt idx="1067">
                  <c:v>90.51636149232884</c:v>
                </c:pt>
                <c:pt idx="1068">
                  <c:v>89.5776098592382</c:v>
                </c:pt>
                <c:pt idx="1069">
                  <c:v>90.83034352471557</c:v>
                </c:pt>
                <c:pt idx="1070">
                  <c:v>91.16578818187227</c:v>
                </c:pt>
                <c:pt idx="1071">
                  <c:v>83.25372156735199</c:v>
                </c:pt>
                <c:pt idx="1072">
                  <c:v>89.41333572539512</c:v>
                </c:pt>
                <c:pt idx="1073">
                  <c:v>90.1166431899644</c:v>
                </c:pt>
                <c:pt idx="1074">
                  <c:v>88.72855318969381</c:v>
                </c:pt>
                <c:pt idx="1075">
                  <c:v>91.49078786397436</c:v>
                </c:pt>
                <c:pt idx="1076">
                  <c:v>88.91662437936118</c:v>
                </c:pt>
                <c:pt idx="1077">
                  <c:v>92.62422271867591</c:v>
                </c:pt>
                <c:pt idx="1078">
                  <c:v>93.64108989453855</c:v>
                </c:pt>
                <c:pt idx="1079">
                  <c:v>94.43488094206998</c:v>
                </c:pt>
                <c:pt idx="1080">
                  <c:v>93.97681516703116</c:v>
                </c:pt>
                <c:pt idx="1081">
                  <c:v>92.28717847713456</c:v>
                </c:pt>
                <c:pt idx="1082">
                  <c:v>88.40873994209838</c:v>
                </c:pt>
                <c:pt idx="1083">
                  <c:v>93.38717810149234</c:v>
                </c:pt>
                <c:pt idx="1084">
                  <c:v>94.39257765051367</c:v>
                </c:pt>
                <c:pt idx="1085">
                  <c:v>87.96674858119081</c:v>
                </c:pt>
                <c:pt idx="1086">
                  <c:v>90.51100730835101</c:v>
                </c:pt>
                <c:pt idx="1087">
                  <c:v>91.58830410102389</c:v>
                </c:pt>
                <c:pt idx="1088">
                  <c:v>87.73116134081436</c:v>
                </c:pt>
                <c:pt idx="1089">
                  <c:v>93.8975784226091</c:v>
                </c:pt>
                <c:pt idx="1090">
                  <c:v>92.32854406172082</c:v>
                </c:pt>
                <c:pt idx="1091">
                  <c:v>88.23204202907071</c:v>
                </c:pt>
                <c:pt idx="1092">
                  <c:v>92.98487865295016</c:v>
                </c:pt>
                <c:pt idx="1093">
                  <c:v>93.75446838302646</c:v>
                </c:pt>
                <c:pt idx="1094">
                  <c:v>95.44713525591706</c:v>
                </c:pt>
                <c:pt idx="1095">
                  <c:v>95.0015399518766</c:v>
                </c:pt>
                <c:pt idx="1096">
                  <c:v>90.07601586705057</c:v>
                </c:pt>
                <c:pt idx="1097">
                  <c:v>90.7470869001384</c:v>
                </c:pt>
                <c:pt idx="1098">
                  <c:v>88.86316707310365</c:v>
                </c:pt>
                <c:pt idx="1099">
                  <c:v>91.17106562391171</c:v>
                </c:pt>
                <c:pt idx="1100">
                  <c:v>91.59912053705723</c:v>
                </c:pt>
                <c:pt idx="1101">
                  <c:v>91.18177423103091</c:v>
                </c:pt>
                <c:pt idx="1102">
                  <c:v>91.91748688245909</c:v>
                </c:pt>
                <c:pt idx="1103">
                  <c:v>93.73187477606882</c:v>
                </c:pt>
                <c:pt idx="1104">
                  <c:v>88.25301289127766</c:v>
                </c:pt>
                <c:pt idx="1105">
                  <c:v>89.51712610243314</c:v>
                </c:pt>
                <c:pt idx="1106">
                  <c:v>85.50068159947787</c:v>
                </c:pt>
                <c:pt idx="1107">
                  <c:v>91.0670437605142</c:v>
                </c:pt>
                <c:pt idx="1108">
                  <c:v>93.77333212476729</c:v>
                </c:pt>
                <c:pt idx="1109">
                  <c:v>93.16984304958696</c:v>
                </c:pt>
                <c:pt idx="1110">
                  <c:v>91.8802866647497</c:v>
                </c:pt>
                <c:pt idx="1111">
                  <c:v>90.85677701545887</c:v>
                </c:pt>
                <c:pt idx="1112">
                  <c:v>88.73826295594196</c:v>
                </c:pt>
                <c:pt idx="1113">
                  <c:v>93.24706628557144</c:v>
                </c:pt>
                <c:pt idx="1114">
                  <c:v>92.90827151528235</c:v>
                </c:pt>
                <c:pt idx="1115">
                  <c:v>91.40196409295333</c:v>
                </c:pt>
                <c:pt idx="1116">
                  <c:v>93.81987603322627</c:v>
                </c:pt>
                <c:pt idx="1117">
                  <c:v>92.12645030984774</c:v>
                </c:pt>
                <c:pt idx="1118">
                  <c:v>90.26614681991212</c:v>
                </c:pt>
                <c:pt idx="1119">
                  <c:v>91.61714544952386</c:v>
                </c:pt>
                <c:pt idx="1120">
                  <c:v>94.42512467998567</c:v>
                </c:pt>
                <c:pt idx="1121">
                  <c:v>93.629338995293</c:v>
                </c:pt>
                <c:pt idx="1122">
                  <c:v>92.55307128462313</c:v>
                </c:pt>
                <c:pt idx="1123">
                  <c:v>94.40751281167415</c:v>
                </c:pt>
                <c:pt idx="1124">
                  <c:v>95.27772352579401</c:v>
                </c:pt>
                <c:pt idx="1125">
                  <c:v>95.28619840654321</c:v>
                </c:pt>
                <c:pt idx="1126">
                  <c:v>95.46552726914087</c:v>
                </c:pt>
                <c:pt idx="1127">
                  <c:v>95.55922718033136</c:v>
                </c:pt>
                <c:pt idx="1128">
                  <c:v>94.98430043788129</c:v>
                </c:pt>
                <c:pt idx="1129">
                  <c:v>92.19173925004148</c:v>
                </c:pt>
                <c:pt idx="1130">
                  <c:v>93.32280315342572</c:v>
                </c:pt>
                <c:pt idx="1131">
                  <c:v>86.78769445209371</c:v>
                </c:pt>
                <c:pt idx="1132">
                  <c:v>93.70498159327283</c:v>
                </c:pt>
                <c:pt idx="1133">
                  <c:v>92.18439998905913</c:v>
                </c:pt>
                <c:pt idx="1134">
                  <c:v>92.62467446537858</c:v>
                </c:pt>
                <c:pt idx="1135">
                  <c:v>89.95999610288807</c:v>
                </c:pt>
                <c:pt idx="1136">
                  <c:v>91.67455437612756</c:v>
                </c:pt>
                <c:pt idx="1137">
                  <c:v>92.9874045261083</c:v>
                </c:pt>
                <c:pt idx="1138">
                  <c:v>92.40888797732912</c:v>
                </c:pt>
                <c:pt idx="1139">
                  <c:v>92.63429543553242</c:v>
                </c:pt>
                <c:pt idx="1140">
                  <c:v>92.31351095579626</c:v>
                </c:pt>
                <c:pt idx="1141">
                  <c:v>80.89123002145659</c:v>
                </c:pt>
                <c:pt idx="1142">
                  <c:v>83.24123087555978</c:v>
                </c:pt>
                <c:pt idx="1143">
                  <c:v>92.26125334206872</c:v>
                </c:pt>
                <c:pt idx="1144">
                  <c:v>91.52752728467025</c:v>
                </c:pt>
                <c:pt idx="1145">
                  <c:v>90.65688011475774</c:v>
                </c:pt>
                <c:pt idx="1146">
                  <c:v>91.7542086012822</c:v>
                </c:pt>
                <c:pt idx="1147">
                  <c:v>91.80877266667918</c:v>
                </c:pt>
                <c:pt idx="1148">
                  <c:v>89.9037133489243</c:v>
                </c:pt>
                <c:pt idx="1149">
                  <c:v>89.28421721712551</c:v>
                </c:pt>
                <c:pt idx="1150">
                  <c:v>93.06705319447303</c:v>
                </c:pt>
                <c:pt idx="1151">
                  <c:v>93.37934823591436</c:v>
                </c:pt>
                <c:pt idx="1152">
                  <c:v>93.71905784150098</c:v>
                </c:pt>
                <c:pt idx="1153">
                  <c:v>88.44710921341284</c:v>
                </c:pt>
                <c:pt idx="1154">
                  <c:v>94.28812328783787</c:v>
                </c:pt>
                <c:pt idx="1155">
                  <c:v>93.15665482936197</c:v>
                </c:pt>
                <c:pt idx="1156">
                  <c:v>93.95944324079107</c:v>
                </c:pt>
                <c:pt idx="1157">
                  <c:v>89.82067550271819</c:v>
                </c:pt>
                <c:pt idx="1158">
                  <c:v>93.42034090269023</c:v>
                </c:pt>
                <c:pt idx="1159">
                  <c:v>91.22171574488887</c:v>
                </c:pt>
                <c:pt idx="1160">
                  <c:v>89.81165041479141</c:v>
                </c:pt>
                <c:pt idx="1161">
                  <c:v>85.96795160525476</c:v>
                </c:pt>
                <c:pt idx="1162">
                  <c:v>92.83665419048589</c:v>
                </c:pt>
                <c:pt idx="1163">
                  <c:v>92.10633442644931</c:v>
                </c:pt>
                <c:pt idx="1164">
                  <c:v>92.12070932541164</c:v>
                </c:pt>
                <c:pt idx="1165">
                  <c:v>93.87188477290758</c:v>
                </c:pt>
                <c:pt idx="1166">
                  <c:v>91.63330724011268</c:v>
                </c:pt>
                <c:pt idx="1167">
                  <c:v>93.9438100588151</c:v>
                </c:pt>
                <c:pt idx="1168">
                  <c:v>91.7273006650662</c:v>
                </c:pt>
                <c:pt idx="1169">
                  <c:v>89.73610472859607</c:v>
                </c:pt>
                <c:pt idx="1170">
                  <c:v>91.3920903428412</c:v>
                </c:pt>
                <c:pt idx="1171">
                  <c:v>93.8835909986869</c:v>
                </c:pt>
                <c:pt idx="1172">
                  <c:v>91.99402419763542</c:v>
                </c:pt>
                <c:pt idx="1173">
                  <c:v>94.52494416454641</c:v>
                </c:pt>
                <c:pt idx="1174">
                  <c:v>91.35584575881805</c:v>
                </c:pt>
                <c:pt idx="1175">
                  <c:v>90.47934967737866</c:v>
                </c:pt>
                <c:pt idx="1176">
                  <c:v>94.74524405216733</c:v>
                </c:pt>
                <c:pt idx="1177">
                  <c:v>94.70272972186265</c:v>
                </c:pt>
                <c:pt idx="1178">
                  <c:v>94.98633733377004</c:v>
                </c:pt>
                <c:pt idx="1179">
                  <c:v>92.27514968173318</c:v>
                </c:pt>
                <c:pt idx="1180">
                  <c:v>92.64090768676567</c:v>
                </c:pt>
                <c:pt idx="1181">
                  <c:v>94.3227244442373</c:v>
                </c:pt>
                <c:pt idx="1182">
                  <c:v>96.65412710224035</c:v>
                </c:pt>
                <c:pt idx="1183">
                  <c:v>93.66987719140506</c:v>
                </c:pt>
                <c:pt idx="1184">
                  <c:v>94.82874546586412</c:v>
                </c:pt>
                <c:pt idx="1185">
                  <c:v>93.16597839313428</c:v>
                </c:pt>
                <c:pt idx="1186">
                  <c:v>93.30487373720138</c:v>
                </c:pt>
                <c:pt idx="1187">
                  <c:v>90.90461058787234</c:v>
                </c:pt>
                <c:pt idx="1188">
                  <c:v>88.60154449184278</c:v>
                </c:pt>
                <c:pt idx="1189">
                  <c:v>88.91419653644287</c:v>
                </c:pt>
                <c:pt idx="1190">
                  <c:v>92.45867143914677</c:v>
                </c:pt>
                <c:pt idx="1191">
                  <c:v>87.12078009319588</c:v>
                </c:pt>
                <c:pt idx="1192">
                  <c:v>92.85366011042727</c:v>
                </c:pt>
                <c:pt idx="1193">
                  <c:v>90.7210522361444</c:v>
                </c:pt>
                <c:pt idx="1194">
                  <c:v>91.28559865747994</c:v>
                </c:pt>
                <c:pt idx="1195">
                  <c:v>87.5553039218712</c:v>
                </c:pt>
                <c:pt idx="1196">
                  <c:v>91.40323015432824</c:v>
                </c:pt>
                <c:pt idx="1197">
                  <c:v>94.29691243187697</c:v>
                </c:pt>
                <c:pt idx="1198">
                  <c:v>93.3340895476948</c:v>
                </c:pt>
                <c:pt idx="1199">
                  <c:v>91.33082513465294</c:v>
                </c:pt>
                <c:pt idx="1200">
                  <c:v>91.22979782438127</c:v>
                </c:pt>
                <c:pt idx="1201">
                  <c:v>92.30449657282674</c:v>
                </c:pt>
                <c:pt idx="1202">
                  <c:v>91.90315405422427</c:v>
                </c:pt>
                <c:pt idx="1203">
                  <c:v>86.77140559687091</c:v>
                </c:pt>
                <c:pt idx="1204">
                  <c:v>88.76474625702421</c:v>
                </c:pt>
                <c:pt idx="1205">
                  <c:v>85.69298004973815</c:v>
                </c:pt>
                <c:pt idx="1206">
                  <c:v>84.1625078867352</c:v>
                </c:pt>
                <c:pt idx="1207">
                  <c:v>91.03521589978159</c:v>
                </c:pt>
                <c:pt idx="1208">
                  <c:v>90.57212627754403</c:v>
                </c:pt>
                <c:pt idx="1209">
                  <c:v>93.24557218873869</c:v>
                </c:pt>
                <c:pt idx="1210">
                  <c:v>91.4579077359155</c:v>
                </c:pt>
                <c:pt idx="1211">
                  <c:v>91.70391963388894</c:v>
                </c:pt>
                <c:pt idx="1212">
                  <c:v>93.0049892819087</c:v>
                </c:pt>
                <c:pt idx="1213">
                  <c:v>92.00833136354451</c:v>
                </c:pt>
                <c:pt idx="1214">
                  <c:v>91.50596672970391</c:v>
                </c:pt>
                <c:pt idx="1215">
                  <c:v>89.37055777511054</c:v>
                </c:pt>
                <c:pt idx="1216">
                  <c:v>87.67317859906578</c:v>
                </c:pt>
                <c:pt idx="1217">
                  <c:v>94.1498015978533</c:v>
                </c:pt>
                <c:pt idx="1218">
                  <c:v>95.76386687050194</c:v>
                </c:pt>
                <c:pt idx="1219">
                  <c:v>90.20917556865193</c:v>
                </c:pt>
                <c:pt idx="1220">
                  <c:v>92.68211972217555</c:v>
                </c:pt>
                <c:pt idx="1221">
                  <c:v>78.55785647748556</c:v>
                </c:pt>
                <c:pt idx="1222">
                  <c:v>91.52725438385853</c:v>
                </c:pt>
                <c:pt idx="1223">
                  <c:v>92.23152715238554</c:v>
                </c:pt>
                <c:pt idx="1224">
                  <c:v>86.81255034055296</c:v>
                </c:pt>
                <c:pt idx="1225">
                  <c:v>90.19396846262435</c:v>
                </c:pt>
                <c:pt idx="1226">
                  <c:v>93.13593236264821</c:v>
                </c:pt>
                <c:pt idx="1227">
                  <c:v>91.59567510398276</c:v>
                </c:pt>
                <c:pt idx="1228">
                  <c:v>91.77118251375894</c:v>
                </c:pt>
                <c:pt idx="1229">
                  <c:v>90.75700820718927</c:v>
                </c:pt>
                <c:pt idx="1230">
                  <c:v>91.4918544191141</c:v>
                </c:pt>
                <c:pt idx="1231">
                  <c:v>90.45693130442953</c:v>
                </c:pt>
                <c:pt idx="1232">
                  <c:v>86.59923048781625</c:v>
                </c:pt>
                <c:pt idx="1233">
                  <c:v>93.15167149119988</c:v>
                </c:pt>
                <c:pt idx="1234">
                  <c:v>90.52556723501179</c:v>
                </c:pt>
                <c:pt idx="1235">
                  <c:v>92.85308512894325</c:v>
                </c:pt>
                <c:pt idx="1236">
                  <c:v>90.64665957684423</c:v>
                </c:pt>
                <c:pt idx="1237">
                  <c:v>92.3084140189101</c:v>
                </c:pt>
                <c:pt idx="1238">
                  <c:v>83.66805576935294</c:v>
                </c:pt>
                <c:pt idx="1239">
                  <c:v>92.93499553686587</c:v>
                </c:pt>
                <c:pt idx="1240">
                  <c:v>92.51428863212737</c:v>
                </c:pt>
                <c:pt idx="1241">
                  <c:v>90.60493373491567</c:v>
                </c:pt>
                <c:pt idx="1242">
                  <c:v>88.16767334368386</c:v>
                </c:pt>
                <c:pt idx="1243">
                  <c:v>90.97955673220588</c:v>
                </c:pt>
                <c:pt idx="1244">
                  <c:v>93.66241345816216</c:v>
                </c:pt>
                <c:pt idx="1245">
                  <c:v>91.71732493023662</c:v>
                </c:pt>
                <c:pt idx="1246">
                  <c:v>90.21506408092693</c:v>
                </c:pt>
                <c:pt idx="1247">
                  <c:v>91.11347581020947</c:v>
                </c:pt>
                <c:pt idx="1248">
                  <c:v>93.19397348513498</c:v>
                </c:pt>
                <c:pt idx="1249">
                  <c:v>91.7782468775703</c:v>
                </c:pt>
                <c:pt idx="1250">
                  <c:v>91.8163661509509</c:v>
                </c:pt>
                <c:pt idx="1251">
                  <c:v>89.46171120635958</c:v>
                </c:pt>
                <c:pt idx="1252">
                  <c:v>91.11129314488067</c:v>
                </c:pt>
                <c:pt idx="1253">
                  <c:v>92.69236381518057</c:v>
                </c:pt>
                <c:pt idx="1254">
                  <c:v>95.15633055300268</c:v>
                </c:pt>
                <c:pt idx="1255">
                  <c:v>93.04101321756198</c:v>
                </c:pt>
                <c:pt idx="1256">
                  <c:v>95.23355023763034</c:v>
                </c:pt>
                <c:pt idx="1257">
                  <c:v>90.71070103003211</c:v>
                </c:pt>
                <c:pt idx="1258">
                  <c:v>93.3675265011754</c:v>
                </c:pt>
                <c:pt idx="1259">
                  <c:v>95.251121361106</c:v>
                </c:pt>
                <c:pt idx="1260">
                  <c:v>93.3792257682188</c:v>
                </c:pt>
                <c:pt idx="1261">
                  <c:v>93.47573312863378</c:v>
                </c:pt>
                <c:pt idx="1262">
                  <c:v>87.71847430559437</c:v>
                </c:pt>
                <c:pt idx="1263">
                  <c:v>93.84806138933197</c:v>
                </c:pt>
                <c:pt idx="1264">
                  <c:v>92.68706770834973</c:v>
                </c:pt>
                <c:pt idx="1265">
                  <c:v>86.00427272816247</c:v>
                </c:pt>
                <c:pt idx="1266">
                  <c:v>82.93875408812887</c:v>
                </c:pt>
                <c:pt idx="1267">
                  <c:v>89.68103616619044</c:v>
                </c:pt>
                <c:pt idx="1268">
                  <c:v>90.94200482432913</c:v>
                </c:pt>
                <c:pt idx="1269">
                  <c:v>93.18276135791334</c:v>
                </c:pt>
                <c:pt idx="1270">
                  <c:v>91.78957776970223</c:v>
                </c:pt>
                <c:pt idx="1271">
                  <c:v>91.05513180672628</c:v>
                </c:pt>
                <c:pt idx="1272">
                  <c:v>92.27191926741106</c:v>
                </c:pt>
                <c:pt idx="1273">
                  <c:v>94.8793389890386</c:v>
                </c:pt>
                <c:pt idx="1274">
                  <c:v>89.83065030400935</c:v>
                </c:pt>
                <c:pt idx="1275">
                  <c:v>92.75849301397781</c:v>
                </c:pt>
                <c:pt idx="1276">
                  <c:v>90.92051980899526</c:v>
                </c:pt>
                <c:pt idx="1277">
                  <c:v>84.5153119107234</c:v>
                </c:pt>
                <c:pt idx="1278">
                  <c:v>90.7772587143682</c:v>
                </c:pt>
                <c:pt idx="1279">
                  <c:v>87.97550409869669</c:v>
                </c:pt>
                <c:pt idx="1280">
                  <c:v>84.68553299712605</c:v>
                </c:pt>
                <c:pt idx="1281">
                  <c:v>94.25896935982188</c:v>
                </c:pt>
                <c:pt idx="1282">
                  <c:v>94.2826203883614</c:v>
                </c:pt>
                <c:pt idx="1283">
                  <c:v>95.52024874668329</c:v>
                </c:pt>
                <c:pt idx="1284">
                  <c:v>95.39813573895593</c:v>
                </c:pt>
                <c:pt idx="1285">
                  <c:v>94.15884772115481</c:v>
                </c:pt>
                <c:pt idx="1286">
                  <c:v>91.15289444109156</c:v>
                </c:pt>
                <c:pt idx="1287">
                  <c:v>92.91749538218542</c:v>
                </c:pt>
                <c:pt idx="1288">
                  <c:v>87.48223917510145</c:v>
                </c:pt>
                <c:pt idx="1289">
                  <c:v>90.2581982640976</c:v>
                </c:pt>
                <c:pt idx="1290">
                  <c:v>92.6181274815188</c:v>
                </c:pt>
                <c:pt idx="1291">
                  <c:v>85.18390306731707</c:v>
                </c:pt>
                <c:pt idx="1292">
                  <c:v>90.97674733366493</c:v>
                </c:pt>
                <c:pt idx="1293">
                  <c:v>89.58990921330498</c:v>
                </c:pt>
                <c:pt idx="1294">
                  <c:v>92.58678608430223</c:v>
                </c:pt>
                <c:pt idx="1295">
                  <c:v>92.61766245230191</c:v>
                </c:pt>
                <c:pt idx="1296">
                  <c:v>94.58648274198765</c:v>
                </c:pt>
                <c:pt idx="1297">
                  <c:v>94.7925871418706</c:v>
                </c:pt>
                <c:pt idx="1298">
                  <c:v>93.45022795573406</c:v>
                </c:pt>
                <c:pt idx="1299">
                  <c:v>92.9927448133748</c:v>
                </c:pt>
                <c:pt idx="1300">
                  <c:v>90.49371709668944</c:v>
                </c:pt>
                <c:pt idx="1301">
                  <c:v>88.64129265031982</c:v>
                </c:pt>
                <c:pt idx="1302">
                  <c:v>89.28069808040448</c:v>
                </c:pt>
                <c:pt idx="1303">
                  <c:v>86.54657945693634</c:v>
                </c:pt>
                <c:pt idx="1304">
                  <c:v>89.70744884511978</c:v>
                </c:pt>
                <c:pt idx="1305">
                  <c:v>94.7424608440287</c:v>
                </c:pt>
                <c:pt idx="1306">
                  <c:v>93.18630587021798</c:v>
                </c:pt>
                <c:pt idx="1307">
                  <c:v>93.63555351859191</c:v>
                </c:pt>
                <c:pt idx="1308">
                  <c:v>87.29776323310217</c:v>
                </c:pt>
                <c:pt idx="1309">
                  <c:v>91.33024278731978</c:v>
                </c:pt>
                <c:pt idx="1310">
                  <c:v>88.69026789994393</c:v>
                </c:pt>
                <c:pt idx="1311">
                  <c:v>91.01940776206392</c:v>
                </c:pt>
                <c:pt idx="1312">
                  <c:v>88.09413514263625</c:v>
                </c:pt>
                <c:pt idx="1313">
                  <c:v>91.87713505978742</c:v>
                </c:pt>
                <c:pt idx="1314">
                  <c:v>94.5745217103603</c:v>
                </c:pt>
                <c:pt idx="1315">
                  <c:v>88.34415912264478</c:v>
                </c:pt>
                <c:pt idx="1316">
                  <c:v>88.40914412446807</c:v>
                </c:pt>
                <c:pt idx="1317">
                  <c:v>91.27749900733053</c:v>
                </c:pt>
                <c:pt idx="1318">
                  <c:v>91.49909442697176</c:v>
                </c:pt>
                <c:pt idx="1319">
                  <c:v>93.56337958353873</c:v>
                </c:pt>
                <c:pt idx="1320">
                  <c:v>92.04268664878421</c:v>
                </c:pt>
                <c:pt idx="1321">
                  <c:v>92.772308423632</c:v>
                </c:pt>
                <c:pt idx="1322">
                  <c:v>93.46722815824902</c:v>
                </c:pt>
                <c:pt idx="1323">
                  <c:v>95.39080361523717</c:v>
                </c:pt>
                <c:pt idx="1324">
                  <c:v>94.33501233004107</c:v>
                </c:pt>
                <c:pt idx="1325">
                  <c:v>96.06279937330548</c:v>
                </c:pt>
                <c:pt idx="1326">
                  <c:v>94.41534768534154</c:v>
                </c:pt>
                <c:pt idx="1327">
                  <c:v>90.02106373087943</c:v>
                </c:pt>
                <c:pt idx="1328">
                  <c:v>86.69378095340504</c:v>
                </c:pt>
                <c:pt idx="1329">
                  <c:v>94.06565958791746</c:v>
                </c:pt>
                <c:pt idx="1330">
                  <c:v>93.93594827094287</c:v>
                </c:pt>
                <c:pt idx="1331">
                  <c:v>92.30417462679155</c:v>
                </c:pt>
                <c:pt idx="1332">
                  <c:v>87.39512462543987</c:v>
                </c:pt>
                <c:pt idx="1333">
                  <c:v>88.30189810878574</c:v>
                </c:pt>
                <c:pt idx="1334">
                  <c:v>92.34268038633095</c:v>
                </c:pt>
                <c:pt idx="1335">
                  <c:v>92.75111977201562</c:v>
                </c:pt>
                <c:pt idx="1336">
                  <c:v>93.595250210198</c:v>
                </c:pt>
                <c:pt idx="1337">
                  <c:v>91.11420839624995</c:v>
                </c:pt>
                <c:pt idx="1338">
                  <c:v>91.77679845194207</c:v>
                </c:pt>
                <c:pt idx="1339">
                  <c:v>91.5395604397141</c:v>
                </c:pt>
                <c:pt idx="1340">
                  <c:v>92.04744059801778</c:v>
                </c:pt>
                <c:pt idx="1341">
                  <c:v>86.08886113151307</c:v>
                </c:pt>
                <c:pt idx="1342">
                  <c:v>87.25487156218453</c:v>
                </c:pt>
                <c:pt idx="1343">
                  <c:v>94.17568437719173</c:v>
                </c:pt>
                <c:pt idx="1344">
                  <c:v>92.6835479479234</c:v>
                </c:pt>
                <c:pt idx="1345">
                  <c:v>95.20316888405978</c:v>
                </c:pt>
                <c:pt idx="1346">
                  <c:v>92.86819611382381</c:v>
                </c:pt>
                <c:pt idx="1347">
                  <c:v>92.60440907398218</c:v>
                </c:pt>
                <c:pt idx="1348">
                  <c:v>92.23970413055414</c:v>
                </c:pt>
                <c:pt idx="1349">
                  <c:v>94.31660013169389</c:v>
                </c:pt>
                <c:pt idx="1350">
                  <c:v>93.57588179096857</c:v>
                </c:pt>
                <c:pt idx="1351">
                  <c:v>93.05216451951534</c:v>
                </c:pt>
                <c:pt idx="1352">
                  <c:v>87.75704276266934</c:v>
                </c:pt>
                <c:pt idx="1353">
                  <c:v>89.78179164424332</c:v>
                </c:pt>
                <c:pt idx="1354">
                  <c:v>91.7707312862336</c:v>
                </c:pt>
                <c:pt idx="1355">
                  <c:v>92.08882266725492</c:v>
                </c:pt>
                <c:pt idx="1356">
                  <c:v>92.24470248425372</c:v>
                </c:pt>
                <c:pt idx="1357">
                  <c:v>92.37356610129488</c:v>
                </c:pt>
                <c:pt idx="1358">
                  <c:v>92.93017138477951</c:v>
                </c:pt>
                <c:pt idx="1359">
                  <c:v>92.16593737656228</c:v>
                </c:pt>
                <c:pt idx="1360">
                  <c:v>88.97116653122695</c:v>
                </c:pt>
                <c:pt idx="1361">
                  <c:v>92.50729147121464</c:v>
                </c:pt>
                <c:pt idx="1362">
                  <c:v>91.6304539756472</c:v>
                </c:pt>
                <c:pt idx="1363">
                  <c:v>84.70019423737072</c:v>
                </c:pt>
                <c:pt idx="1364">
                  <c:v>88.4074426652325</c:v>
                </c:pt>
                <c:pt idx="1365">
                  <c:v>93.5385832603127</c:v>
                </c:pt>
                <c:pt idx="1366">
                  <c:v>91.26305040134126</c:v>
                </c:pt>
                <c:pt idx="1367">
                  <c:v>93.97553334877841</c:v>
                </c:pt>
                <c:pt idx="1368">
                  <c:v>94.17323974467598</c:v>
                </c:pt>
                <c:pt idx="1369">
                  <c:v>95.49321772579342</c:v>
                </c:pt>
                <c:pt idx="1370">
                  <c:v>94.30859130973494</c:v>
                </c:pt>
                <c:pt idx="1371">
                  <c:v>92.00578898736745</c:v>
                </c:pt>
                <c:pt idx="1372">
                  <c:v>93.113163556424</c:v>
                </c:pt>
                <c:pt idx="1373">
                  <c:v>90.5415531521581</c:v>
                </c:pt>
                <c:pt idx="1374">
                  <c:v>91.53208599977384</c:v>
                </c:pt>
                <c:pt idx="1375">
                  <c:v>91.66339695344651</c:v>
                </c:pt>
                <c:pt idx="1376">
                  <c:v>94.45921829280081</c:v>
                </c:pt>
                <c:pt idx="1377">
                  <c:v>92.61355679147064</c:v>
                </c:pt>
                <c:pt idx="1378">
                  <c:v>94.75101968196868</c:v>
                </c:pt>
                <c:pt idx="1379">
                  <c:v>92.95245037220805</c:v>
                </c:pt>
                <c:pt idx="1380">
                  <c:v>94.59731137243604</c:v>
                </c:pt>
                <c:pt idx="1381">
                  <c:v>93.40338056511218</c:v>
                </c:pt>
                <c:pt idx="1382">
                  <c:v>88.45636687017257</c:v>
                </c:pt>
                <c:pt idx="1383">
                  <c:v>87.27318284517031</c:v>
                </c:pt>
                <c:pt idx="1384">
                  <c:v>91.76233070687871</c:v>
                </c:pt>
                <c:pt idx="1385">
                  <c:v>94.42703313058699</c:v>
                </c:pt>
                <c:pt idx="1386">
                  <c:v>91.78010603207842</c:v>
                </c:pt>
                <c:pt idx="1387">
                  <c:v>91.91250515309275</c:v>
                </c:pt>
                <c:pt idx="1388">
                  <c:v>91.36313447313401</c:v>
                </c:pt>
                <c:pt idx="1389">
                  <c:v>94.94850307987528</c:v>
                </c:pt>
                <c:pt idx="1390">
                  <c:v>92.93149035609717</c:v>
                </c:pt>
                <c:pt idx="1391">
                  <c:v>94.09702195772479</c:v>
                </c:pt>
                <c:pt idx="1392">
                  <c:v>90.95030032175667</c:v>
                </c:pt>
                <c:pt idx="1393">
                  <c:v>91.82188960380217</c:v>
                </c:pt>
                <c:pt idx="1394">
                  <c:v>87.18869243837268</c:v>
                </c:pt>
                <c:pt idx="1395">
                  <c:v>89.38999789215077</c:v>
                </c:pt>
                <c:pt idx="1396">
                  <c:v>88.50769439141926</c:v>
                </c:pt>
                <c:pt idx="1397">
                  <c:v>92.11389443673528</c:v>
                </c:pt>
                <c:pt idx="1398">
                  <c:v>90.8049037682284</c:v>
                </c:pt>
                <c:pt idx="1399">
                  <c:v>92.95521762819342</c:v>
                </c:pt>
                <c:pt idx="1400">
                  <c:v>87.67922143760741</c:v>
                </c:pt>
                <c:pt idx="1401">
                  <c:v>86.64099573939013</c:v>
                </c:pt>
                <c:pt idx="1402">
                  <c:v>92.39078046577454</c:v>
                </c:pt>
                <c:pt idx="1403">
                  <c:v>92.8322030447324</c:v>
                </c:pt>
                <c:pt idx="1404">
                  <c:v>89.68730917332242</c:v>
                </c:pt>
                <c:pt idx="1405">
                  <c:v>90.89202601297379</c:v>
                </c:pt>
                <c:pt idx="1406">
                  <c:v>93.34886469032412</c:v>
                </c:pt>
                <c:pt idx="1407">
                  <c:v>91.93588417870363</c:v>
                </c:pt>
                <c:pt idx="1408">
                  <c:v>90.61886576679588</c:v>
                </c:pt>
                <c:pt idx="1409">
                  <c:v>89.37124922828657</c:v>
                </c:pt>
                <c:pt idx="1410">
                  <c:v>92.80741705354221</c:v>
                </c:pt>
                <c:pt idx="1411">
                  <c:v>88.69653325753619</c:v>
                </c:pt>
                <c:pt idx="1412">
                  <c:v>92.09085671405927</c:v>
                </c:pt>
                <c:pt idx="1413">
                  <c:v>90.06975548410112</c:v>
                </c:pt>
                <c:pt idx="1414">
                  <c:v>93.58615330607995</c:v>
                </c:pt>
                <c:pt idx="1415">
                  <c:v>94.96076025320943</c:v>
                </c:pt>
                <c:pt idx="1416">
                  <c:v>96.13101434483387</c:v>
                </c:pt>
                <c:pt idx="1417">
                  <c:v>95.08068601037246</c:v>
                </c:pt>
                <c:pt idx="1418">
                  <c:v>95.88597961331672</c:v>
                </c:pt>
                <c:pt idx="1419">
                  <c:v>94.16846005315472</c:v>
                </c:pt>
                <c:pt idx="1420">
                  <c:v>94.3880686659034</c:v>
                </c:pt>
                <c:pt idx="1421">
                  <c:v>92.36475213343314</c:v>
                </c:pt>
                <c:pt idx="1422">
                  <c:v>91.94255281529584</c:v>
                </c:pt>
                <c:pt idx="1423">
                  <c:v>93.82520841655277</c:v>
                </c:pt>
                <c:pt idx="1424">
                  <c:v>94.43583275919106</c:v>
                </c:pt>
                <c:pt idx="1425">
                  <c:v>94.16032739878884</c:v>
                </c:pt>
                <c:pt idx="1426">
                  <c:v>90.82936685830657</c:v>
                </c:pt>
                <c:pt idx="1427">
                  <c:v>91.77592686509098</c:v>
                </c:pt>
                <c:pt idx="1428">
                  <c:v>83.33282219739239</c:v>
                </c:pt>
                <c:pt idx="1429">
                  <c:v>94.51598062980522</c:v>
                </c:pt>
                <c:pt idx="1430">
                  <c:v>94.03502453369798</c:v>
                </c:pt>
                <c:pt idx="1431">
                  <c:v>91.18489113007644</c:v>
                </c:pt>
                <c:pt idx="1432">
                  <c:v>92.13839180385062</c:v>
                </c:pt>
                <c:pt idx="1433">
                  <c:v>90.85322028774672</c:v>
                </c:pt>
                <c:pt idx="1434">
                  <c:v>90.54955320925458</c:v>
                </c:pt>
                <c:pt idx="1435">
                  <c:v>92.7566079902095</c:v>
                </c:pt>
                <c:pt idx="1436">
                  <c:v>86.57575131013182</c:v>
                </c:pt>
                <c:pt idx="1437">
                  <c:v>85.14151060142502</c:v>
                </c:pt>
                <c:pt idx="1438">
                  <c:v>94.82269850581815</c:v>
                </c:pt>
                <c:pt idx="1439">
                  <c:v>93.71274128000391</c:v>
                </c:pt>
                <c:pt idx="1440">
                  <c:v>94.31627180341711</c:v>
                </c:pt>
                <c:pt idx="1441">
                  <c:v>94.72458722674078</c:v>
                </c:pt>
                <c:pt idx="1442">
                  <c:v>93.58325429103646</c:v>
                </c:pt>
                <c:pt idx="1443">
                  <c:v>92.76134801756338</c:v>
                </c:pt>
                <c:pt idx="1444">
                  <c:v>91.99294682043701</c:v>
                </c:pt>
                <c:pt idx="1445">
                  <c:v>95.32825176604525</c:v>
                </c:pt>
                <c:pt idx="1446">
                  <c:v>96.18073642195647</c:v>
                </c:pt>
                <c:pt idx="1447">
                  <c:v>89.50245094522995</c:v>
                </c:pt>
                <c:pt idx="1448">
                  <c:v>90.42105754814802</c:v>
                </c:pt>
                <c:pt idx="1449">
                  <c:v>91.97103091640591</c:v>
                </c:pt>
                <c:pt idx="1450">
                  <c:v>89.1513070459595</c:v>
                </c:pt>
                <c:pt idx="1451">
                  <c:v>91.2168244218824</c:v>
                </c:pt>
                <c:pt idx="1452">
                  <c:v>92.13717759478892</c:v>
                </c:pt>
                <c:pt idx="1453">
                  <c:v>90.25452787270892</c:v>
                </c:pt>
                <c:pt idx="1454">
                  <c:v>95.52386789472433</c:v>
                </c:pt>
                <c:pt idx="1455">
                  <c:v>93.48073396353713</c:v>
                </c:pt>
                <c:pt idx="1456">
                  <c:v>89.05609400939502</c:v>
                </c:pt>
                <c:pt idx="1457">
                  <c:v>91.59867382464867</c:v>
                </c:pt>
                <c:pt idx="1458">
                  <c:v>90.12575989169906</c:v>
                </c:pt>
                <c:pt idx="1459">
                  <c:v>95.45961780857412</c:v>
                </c:pt>
                <c:pt idx="1460">
                  <c:v>96.17614538581243</c:v>
                </c:pt>
                <c:pt idx="1461">
                  <c:v>95.02408484611611</c:v>
                </c:pt>
                <c:pt idx="1462">
                  <c:v>92.02019340586848</c:v>
                </c:pt>
                <c:pt idx="1463">
                  <c:v>92.36669527651142</c:v>
                </c:pt>
                <c:pt idx="1464">
                  <c:v>92.91251057779795</c:v>
                </c:pt>
                <c:pt idx="1465">
                  <c:v>92.07548955080379</c:v>
                </c:pt>
                <c:pt idx="1466">
                  <c:v>86.71170077709335</c:v>
                </c:pt>
                <c:pt idx="1467">
                  <c:v>93.2289055040837</c:v>
                </c:pt>
                <c:pt idx="1468">
                  <c:v>94.72083254351722</c:v>
                </c:pt>
                <c:pt idx="1469">
                  <c:v>93.45308863773863</c:v>
                </c:pt>
                <c:pt idx="1470">
                  <c:v>90.41156461475452</c:v>
                </c:pt>
                <c:pt idx="1471">
                  <c:v>84.0562769883148</c:v>
                </c:pt>
                <c:pt idx="1472">
                  <c:v>93.85408655701993</c:v>
                </c:pt>
                <c:pt idx="1473">
                  <c:v>92.47941836034903</c:v>
                </c:pt>
                <c:pt idx="1474">
                  <c:v>97.19829098916078</c:v>
                </c:pt>
                <c:pt idx="1475">
                  <c:v>95.58817860417304</c:v>
                </c:pt>
                <c:pt idx="1476">
                  <c:v>94.08031054014685</c:v>
                </c:pt>
                <c:pt idx="1477">
                  <c:v>95.342957184494</c:v>
                </c:pt>
                <c:pt idx="1478">
                  <c:v>95.82619694774621</c:v>
                </c:pt>
                <c:pt idx="1479">
                  <c:v>96.21122761772491</c:v>
                </c:pt>
                <c:pt idx="1480">
                  <c:v>93.58148363777833</c:v>
                </c:pt>
                <c:pt idx="1481">
                  <c:v>93.58161704618878</c:v>
                </c:pt>
                <c:pt idx="1482">
                  <c:v>93.24804520231255</c:v>
                </c:pt>
                <c:pt idx="1483">
                  <c:v>92.38660075102568</c:v>
                </c:pt>
                <c:pt idx="1484">
                  <c:v>89.47759943334592</c:v>
                </c:pt>
                <c:pt idx="1485">
                  <c:v>92.84536506086888</c:v>
                </c:pt>
                <c:pt idx="1486">
                  <c:v>92.64370961885525</c:v>
                </c:pt>
                <c:pt idx="1487">
                  <c:v>91.93913399058098</c:v>
                </c:pt>
                <c:pt idx="1488">
                  <c:v>89.73580680138346</c:v>
                </c:pt>
                <c:pt idx="1489">
                  <c:v>93.66037847952379</c:v>
                </c:pt>
                <c:pt idx="1490">
                  <c:v>94.77626026654421</c:v>
                </c:pt>
                <c:pt idx="1491">
                  <c:v>92.64506715229675</c:v>
                </c:pt>
                <c:pt idx="1492">
                  <c:v>96.0186669731326</c:v>
                </c:pt>
                <c:pt idx="1493">
                  <c:v>93.89929082685515</c:v>
                </c:pt>
                <c:pt idx="1494">
                  <c:v>94.42219929245184</c:v>
                </c:pt>
                <c:pt idx="1495">
                  <c:v>92.47164218167988</c:v>
                </c:pt>
                <c:pt idx="1496">
                  <c:v>93.03259833814907</c:v>
                </c:pt>
                <c:pt idx="1497">
                  <c:v>89.76468979368073</c:v>
                </c:pt>
                <c:pt idx="1498">
                  <c:v>90.68657452844459</c:v>
                </c:pt>
                <c:pt idx="1499">
                  <c:v>87.98956032633562</c:v>
                </c:pt>
                <c:pt idx="1500">
                  <c:v>96.24536714836924</c:v>
                </c:pt>
                <c:pt idx="1501">
                  <c:v>96.01098866172043</c:v>
                </c:pt>
                <c:pt idx="1502">
                  <c:v>90.9931529930313</c:v>
                </c:pt>
                <c:pt idx="1503">
                  <c:v>92.58537768881672</c:v>
                </c:pt>
                <c:pt idx="1504">
                  <c:v>93.37379357178425</c:v>
                </c:pt>
                <c:pt idx="1505">
                  <c:v>87.61569813568863</c:v>
                </c:pt>
                <c:pt idx="1506">
                  <c:v>93.47190174038334</c:v>
                </c:pt>
                <c:pt idx="1507">
                  <c:v>95.21453923293408</c:v>
                </c:pt>
                <c:pt idx="1508">
                  <c:v>90.85268285843537</c:v>
                </c:pt>
                <c:pt idx="1509">
                  <c:v>93.10203452776653</c:v>
                </c:pt>
                <c:pt idx="1510">
                  <c:v>92.84438881132003</c:v>
                </c:pt>
                <c:pt idx="1511">
                  <c:v>92.5611070302068</c:v>
                </c:pt>
                <c:pt idx="1512">
                  <c:v>90.47109447425188</c:v>
                </c:pt>
                <c:pt idx="1513">
                  <c:v>90.68015279677105</c:v>
                </c:pt>
                <c:pt idx="1514">
                  <c:v>94.2680515893629</c:v>
                </c:pt>
                <c:pt idx="1515">
                  <c:v>94.02202082102058</c:v>
                </c:pt>
                <c:pt idx="1516">
                  <c:v>92.37112909139896</c:v>
                </c:pt>
                <c:pt idx="1517">
                  <c:v>93.38275852206255</c:v>
                </c:pt>
                <c:pt idx="1518">
                  <c:v>91.97584274827972</c:v>
                </c:pt>
                <c:pt idx="1519">
                  <c:v>94.20029645965408</c:v>
                </c:pt>
                <c:pt idx="1520">
                  <c:v>92.26895243909347</c:v>
                </c:pt>
                <c:pt idx="1521">
                  <c:v>90.10136059239639</c:v>
                </c:pt>
                <c:pt idx="1522">
                  <c:v>93.42913353742696</c:v>
                </c:pt>
                <c:pt idx="1523">
                  <c:v>94.50391436683545</c:v>
                </c:pt>
                <c:pt idx="1524">
                  <c:v>91.8582622984931</c:v>
                </c:pt>
                <c:pt idx="1525">
                  <c:v>93.21579620758268</c:v>
                </c:pt>
                <c:pt idx="1526">
                  <c:v>96.13412174857225</c:v>
                </c:pt>
                <c:pt idx="1527">
                  <c:v>92.43302171289899</c:v>
                </c:pt>
                <c:pt idx="1528">
                  <c:v>93.6130983722463</c:v>
                </c:pt>
                <c:pt idx="1529">
                  <c:v>93.55568229600776</c:v>
                </c:pt>
                <c:pt idx="1530">
                  <c:v>95.70719344929518</c:v>
                </c:pt>
                <c:pt idx="1531">
                  <c:v>89.3775549028215</c:v>
                </c:pt>
                <c:pt idx="1532">
                  <c:v>87.53597697518116</c:v>
                </c:pt>
                <c:pt idx="1533">
                  <c:v>90.8680751198163</c:v>
                </c:pt>
                <c:pt idx="1534">
                  <c:v>93.08632364687828</c:v>
                </c:pt>
                <c:pt idx="1535">
                  <c:v>93.85337771479863</c:v>
                </c:pt>
                <c:pt idx="1536">
                  <c:v>97.08194753973176</c:v>
                </c:pt>
                <c:pt idx="1537">
                  <c:v>96.13485935215883</c:v>
                </c:pt>
                <c:pt idx="1538">
                  <c:v>88.7609635779246</c:v>
                </c:pt>
                <c:pt idx="1539">
                  <c:v>93.98155120610495</c:v>
                </c:pt>
                <c:pt idx="1540">
                  <c:v>96.99477035108265</c:v>
                </c:pt>
                <c:pt idx="1541">
                  <c:v>96.05632953142494</c:v>
                </c:pt>
                <c:pt idx="1542">
                  <c:v>92.57934966251433</c:v>
                </c:pt>
                <c:pt idx="1543">
                  <c:v>95.53966887180281</c:v>
                </c:pt>
                <c:pt idx="1544">
                  <c:v>96.44539592194838</c:v>
                </c:pt>
                <c:pt idx="1545">
                  <c:v>97.36593160091573</c:v>
                </c:pt>
                <c:pt idx="1546">
                  <c:v>96.39117808568922</c:v>
                </c:pt>
                <c:pt idx="1547">
                  <c:v>91.60035604270084</c:v>
                </c:pt>
                <c:pt idx="1548">
                  <c:v>96.28490377818842</c:v>
                </c:pt>
                <c:pt idx="1549">
                  <c:v>97.78101411941098</c:v>
                </c:pt>
                <c:pt idx="1550">
                  <c:v>98.2496660157328</c:v>
                </c:pt>
                <c:pt idx="1551">
                  <c:v>97.77799785604238</c:v>
                </c:pt>
                <c:pt idx="1552">
                  <c:v>96.40856761763318</c:v>
                </c:pt>
                <c:pt idx="1553">
                  <c:v>96.07690150037284</c:v>
                </c:pt>
                <c:pt idx="1554">
                  <c:v>96.15798371960621</c:v>
                </c:pt>
                <c:pt idx="1555">
                  <c:v>99.07837680420612</c:v>
                </c:pt>
                <c:pt idx="1556">
                  <c:v>97.21133573967051</c:v>
                </c:pt>
                <c:pt idx="1557">
                  <c:v>86.54663321538738</c:v>
                </c:pt>
                <c:pt idx="1558">
                  <c:v>95.36617942218301</c:v>
                </c:pt>
                <c:pt idx="1559">
                  <c:v>97.13284051460404</c:v>
                </c:pt>
                <c:pt idx="1560">
                  <c:v>95.2029688661416</c:v>
                </c:pt>
                <c:pt idx="1561">
                  <c:v>92.50818818477619</c:v>
                </c:pt>
                <c:pt idx="1562">
                  <c:v>96.52228025970915</c:v>
                </c:pt>
                <c:pt idx="1563">
                  <c:v>94.73039008133572</c:v>
                </c:pt>
                <c:pt idx="1564">
                  <c:v>96.62481433561315</c:v>
                </c:pt>
                <c:pt idx="1565">
                  <c:v>95.10518170069989</c:v>
                </c:pt>
                <c:pt idx="1566">
                  <c:v>95.87951120900959</c:v>
                </c:pt>
                <c:pt idx="1567">
                  <c:v>93.4361529610916</c:v>
                </c:pt>
                <c:pt idx="1568">
                  <c:v>89.73128622646378</c:v>
                </c:pt>
                <c:pt idx="1569">
                  <c:v>93.93159597334847</c:v>
                </c:pt>
                <c:pt idx="1570">
                  <c:v>94.50373124384065</c:v>
                </c:pt>
                <c:pt idx="1571">
                  <c:v>90.58970492655776</c:v>
                </c:pt>
                <c:pt idx="1572">
                  <c:v>92.39431921132258</c:v>
                </c:pt>
                <c:pt idx="1573">
                  <c:v>96.32057827595403</c:v>
                </c:pt>
                <c:pt idx="1574">
                  <c:v>95.75317987118366</c:v>
                </c:pt>
                <c:pt idx="1575">
                  <c:v>91.13127762994486</c:v>
                </c:pt>
                <c:pt idx="1576">
                  <c:v>83.60469560349998</c:v>
                </c:pt>
                <c:pt idx="1577">
                  <c:v>95.47585872145129</c:v>
                </c:pt>
                <c:pt idx="1578">
                  <c:v>97.24878951209644</c:v>
                </c:pt>
                <c:pt idx="1579">
                  <c:v>97.98666167597214</c:v>
                </c:pt>
                <c:pt idx="1580">
                  <c:v>95.47438906807742</c:v>
                </c:pt>
                <c:pt idx="1581">
                  <c:v>95.00183270469857</c:v>
                </c:pt>
                <c:pt idx="1582">
                  <c:v>90.18462938604595</c:v>
                </c:pt>
                <c:pt idx="1583">
                  <c:v>95.6624330789589</c:v>
                </c:pt>
                <c:pt idx="1584">
                  <c:v>94.92167630063655</c:v>
                </c:pt>
                <c:pt idx="1585">
                  <c:v>95.76310884332511</c:v>
                </c:pt>
                <c:pt idx="1586">
                  <c:v>92.53722121624412</c:v>
                </c:pt>
                <c:pt idx="1587">
                  <c:v>94.89623207962123</c:v>
                </c:pt>
                <c:pt idx="1588">
                  <c:v>96.69560186789525</c:v>
                </c:pt>
                <c:pt idx="1589">
                  <c:v>93.43898990589856</c:v>
                </c:pt>
                <c:pt idx="1590">
                  <c:v>87.90268476980162</c:v>
                </c:pt>
                <c:pt idx="1591">
                  <c:v>95.5817738362345</c:v>
                </c:pt>
                <c:pt idx="1592">
                  <c:v>97.62254444270157</c:v>
                </c:pt>
                <c:pt idx="1593">
                  <c:v>95.19056583797723</c:v>
                </c:pt>
                <c:pt idx="1594">
                  <c:v>89.01331586834774</c:v>
                </c:pt>
                <c:pt idx="1595">
                  <c:v>92.97423232574873</c:v>
                </c:pt>
                <c:pt idx="1596">
                  <c:v>94.71219586475584</c:v>
                </c:pt>
                <c:pt idx="1597">
                  <c:v>94.97802555555886</c:v>
                </c:pt>
                <c:pt idx="1598">
                  <c:v>94.93933990869648</c:v>
                </c:pt>
                <c:pt idx="1599">
                  <c:v>87.70630529347483</c:v>
                </c:pt>
                <c:pt idx="1600">
                  <c:v>91.11513068884937</c:v>
                </c:pt>
                <c:pt idx="1601">
                  <c:v>88.90569437295524</c:v>
                </c:pt>
                <c:pt idx="1602">
                  <c:v>92.67480091452654</c:v>
                </c:pt>
                <c:pt idx="1603">
                  <c:v>90.96030533184874</c:v>
                </c:pt>
                <c:pt idx="1604">
                  <c:v>91.27396008207324</c:v>
                </c:pt>
                <c:pt idx="1605">
                  <c:v>90.63668178894943</c:v>
                </c:pt>
                <c:pt idx="1606">
                  <c:v>92.83579884053621</c:v>
                </c:pt>
                <c:pt idx="1607">
                  <c:v>93.88432747845556</c:v>
                </c:pt>
                <c:pt idx="1608">
                  <c:v>80.11681012745512</c:v>
                </c:pt>
                <c:pt idx="1609">
                  <c:v>88.6031295467469</c:v>
                </c:pt>
                <c:pt idx="1610">
                  <c:v>92.54905159090037</c:v>
                </c:pt>
                <c:pt idx="1611">
                  <c:v>93.74048303385132</c:v>
                </c:pt>
                <c:pt idx="1612">
                  <c:v>92.63984637371414</c:v>
                </c:pt>
                <c:pt idx="1613">
                  <c:v>94.62940384405329</c:v>
                </c:pt>
                <c:pt idx="1614">
                  <c:v>94.68669886498154</c:v>
                </c:pt>
                <c:pt idx="1615">
                  <c:v>96.56705657356149</c:v>
                </c:pt>
                <c:pt idx="1616">
                  <c:v>95.68307663932457</c:v>
                </c:pt>
                <c:pt idx="1617">
                  <c:v>96.98923432685001</c:v>
                </c:pt>
                <c:pt idx="1618">
                  <c:v>95.87113399027485</c:v>
                </c:pt>
                <c:pt idx="1619">
                  <c:v>98.13285905641162</c:v>
                </c:pt>
                <c:pt idx="1620">
                  <c:v>98.26738254799785</c:v>
                </c:pt>
                <c:pt idx="1621">
                  <c:v>98.40184139931942</c:v>
                </c:pt>
                <c:pt idx="1622">
                  <c:v>95.54091760945424</c:v>
                </c:pt>
                <c:pt idx="1623">
                  <c:v>91.32079263521645</c:v>
                </c:pt>
                <c:pt idx="1624">
                  <c:v>94.57220776494628</c:v>
                </c:pt>
                <c:pt idx="1625">
                  <c:v>95.85321981623311</c:v>
                </c:pt>
                <c:pt idx="1626">
                  <c:v>92.24239836043017</c:v>
                </c:pt>
                <c:pt idx="1627">
                  <c:v>93.89203627277558</c:v>
                </c:pt>
                <c:pt idx="1628">
                  <c:v>96.88327908654375</c:v>
                </c:pt>
                <c:pt idx="1629">
                  <c:v>95.9365390818762</c:v>
                </c:pt>
                <c:pt idx="1630">
                  <c:v>94.07897701904972</c:v>
                </c:pt>
                <c:pt idx="1631">
                  <c:v>87.40624743468598</c:v>
                </c:pt>
                <c:pt idx="1632">
                  <c:v>94.79664868749388</c:v>
                </c:pt>
                <c:pt idx="1633">
                  <c:v>95.94270930955244</c:v>
                </c:pt>
                <c:pt idx="1634">
                  <c:v>97.9402749798348</c:v>
                </c:pt>
                <c:pt idx="1635">
                  <c:v>97.47204528533447</c:v>
                </c:pt>
                <c:pt idx="1636">
                  <c:v>96.87260540795137</c:v>
                </c:pt>
                <c:pt idx="1637">
                  <c:v>93.94041931757273</c:v>
                </c:pt>
                <c:pt idx="1638">
                  <c:v>91.76380717614393</c:v>
                </c:pt>
                <c:pt idx="1639">
                  <c:v>94.35825622437397</c:v>
                </c:pt>
                <c:pt idx="1640">
                  <c:v>95.21426768881138</c:v>
                </c:pt>
                <c:pt idx="1641">
                  <c:v>93.60338329133924</c:v>
                </c:pt>
                <c:pt idx="1642">
                  <c:v>95.11257199736944</c:v>
                </c:pt>
                <c:pt idx="1643">
                  <c:v>96.75814217931841</c:v>
                </c:pt>
                <c:pt idx="1644">
                  <c:v>95.08863954859704</c:v>
                </c:pt>
                <c:pt idx="1645">
                  <c:v>93.97178086976228</c:v>
                </c:pt>
                <c:pt idx="1646">
                  <c:v>93.52995268795472</c:v>
                </c:pt>
                <c:pt idx="1647">
                  <c:v>93.67410014527065</c:v>
                </c:pt>
                <c:pt idx="1648">
                  <c:v>91.00518139339555</c:v>
                </c:pt>
                <c:pt idx="1649">
                  <c:v>90.95196743335961</c:v>
                </c:pt>
                <c:pt idx="1650">
                  <c:v>92.26028434840287</c:v>
                </c:pt>
                <c:pt idx="1651">
                  <c:v>83.18713200259012</c:v>
                </c:pt>
                <c:pt idx="1652">
                  <c:v>92.21545102150998</c:v>
                </c:pt>
                <c:pt idx="1653">
                  <c:v>93.7900004840777</c:v>
                </c:pt>
                <c:pt idx="1654">
                  <c:v>94.653577106851</c:v>
                </c:pt>
                <c:pt idx="1655">
                  <c:v>95.66359882087927</c:v>
                </c:pt>
                <c:pt idx="1656">
                  <c:v>91.28312318822038</c:v>
                </c:pt>
                <c:pt idx="1657">
                  <c:v>96.01176488495667</c:v>
                </c:pt>
                <c:pt idx="1658">
                  <c:v>94.61031091292887</c:v>
                </c:pt>
                <c:pt idx="1659">
                  <c:v>94.80878794231792</c:v>
                </c:pt>
                <c:pt idx="1660">
                  <c:v>91.69604188461251</c:v>
                </c:pt>
                <c:pt idx="1661">
                  <c:v>94.21404266543618</c:v>
                </c:pt>
                <c:pt idx="1662">
                  <c:v>91.08180513069384</c:v>
                </c:pt>
                <c:pt idx="1663">
                  <c:v>95.1911975813359</c:v>
                </c:pt>
                <c:pt idx="1664">
                  <c:v>96.61705251842076</c:v>
                </c:pt>
                <c:pt idx="1665">
                  <c:v>93.44592120358998</c:v>
                </c:pt>
                <c:pt idx="1666">
                  <c:v>92.93679947561898</c:v>
                </c:pt>
                <c:pt idx="1667">
                  <c:v>92.7131101488257</c:v>
                </c:pt>
                <c:pt idx="1668">
                  <c:v>96.30277815439553</c:v>
                </c:pt>
                <c:pt idx="1669">
                  <c:v>95.95081816807378</c:v>
                </c:pt>
                <c:pt idx="1670">
                  <c:v>96.4398695063921</c:v>
                </c:pt>
                <c:pt idx="1671">
                  <c:v>95.8267930174372</c:v>
                </c:pt>
                <c:pt idx="1672">
                  <c:v>94.97279969489128</c:v>
                </c:pt>
                <c:pt idx="1673">
                  <c:v>92.46553490839646</c:v>
                </c:pt>
                <c:pt idx="1674">
                  <c:v>91.47311383565358</c:v>
                </c:pt>
                <c:pt idx="1675">
                  <c:v>92.39512280010715</c:v>
                </c:pt>
                <c:pt idx="1676">
                  <c:v>89.82193280989634</c:v>
                </c:pt>
                <c:pt idx="1677">
                  <c:v>94.94110298196697</c:v>
                </c:pt>
                <c:pt idx="1678">
                  <c:v>96.16477565706415</c:v>
                </c:pt>
                <c:pt idx="1679">
                  <c:v>97.55897388950108</c:v>
                </c:pt>
                <c:pt idx="1680">
                  <c:v>98.4401114819043</c:v>
                </c:pt>
                <c:pt idx="1681">
                  <c:v>98.77384417219027</c:v>
                </c:pt>
                <c:pt idx="1682">
                  <c:v>98.72824026796964</c:v>
                </c:pt>
                <c:pt idx="1683">
                  <c:v>97.77229766048393</c:v>
                </c:pt>
                <c:pt idx="1684">
                  <c:v>96.03565989919346</c:v>
                </c:pt>
                <c:pt idx="1685">
                  <c:v>97.35213109878052</c:v>
                </c:pt>
                <c:pt idx="1686">
                  <c:v>96.12881684236297</c:v>
                </c:pt>
                <c:pt idx="1687">
                  <c:v>96.13166107376108</c:v>
                </c:pt>
                <c:pt idx="1688">
                  <c:v>89.64054200342414</c:v>
                </c:pt>
                <c:pt idx="1689">
                  <c:v>94.15972649368607</c:v>
                </c:pt>
                <c:pt idx="1690">
                  <c:v>96.97288769823771</c:v>
                </c:pt>
                <c:pt idx="1691">
                  <c:v>97.51874738663967</c:v>
                </c:pt>
                <c:pt idx="1692">
                  <c:v>96.40218190251402</c:v>
                </c:pt>
                <c:pt idx="1693">
                  <c:v>96.65636754044949</c:v>
                </c:pt>
                <c:pt idx="1694">
                  <c:v>95.16289111191597</c:v>
                </c:pt>
                <c:pt idx="1695">
                  <c:v>87.78965154417832</c:v>
                </c:pt>
                <c:pt idx="1696">
                  <c:v>93.651798580755</c:v>
                </c:pt>
                <c:pt idx="1697">
                  <c:v>96.04843240625917</c:v>
                </c:pt>
                <c:pt idx="1698">
                  <c:v>94.73029883488819</c:v>
                </c:pt>
                <c:pt idx="1699">
                  <c:v>90.86160772031884</c:v>
                </c:pt>
                <c:pt idx="1700">
                  <c:v>86.10038511257525</c:v>
                </c:pt>
                <c:pt idx="1701">
                  <c:v>93.05044068829815</c:v>
                </c:pt>
                <c:pt idx="1702">
                  <c:v>94.00711094207076</c:v>
                </c:pt>
                <c:pt idx="1703">
                  <c:v>93.7222137288888</c:v>
                </c:pt>
                <c:pt idx="1704">
                  <c:v>89.100605538612</c:v>
                </c:pt>
                <c:pt idx="1705">
                  <c:v>94.21360537310428</c:v>
                </c:pt>
                <c:pt idx="1706">
                  <c:v>93.58230467342268</c:v>
                </c:pt>
                <c:pt idx="1707">
                  <c:v>92.89977956104331</c:v>
                </c:pt>
                <c:pt idx="1708">
                  <c:v>95.51883309418848</c:v>
                </c:pt>
                <c:pt idx="1709">
                  <c:v>94.6510267997476</c:v>
                </c:pt>
                <c:pt idx="1710">
                  <c:v>96.41719879349935</c:v>
                </c:pt>
                <c:pt idx="1711">
                  <c:v>93.83123089838267</c:v>
                </c:pt>
                <c:pt idx="1712">
                  <c:v>97.52747671718954</c:v>
                </c:pt>
                <c:pt idx="1713">
                  <c:v>92.83305254383009</c:v>
                </c:pt>
                <c:pt idx="1714">
                  <c:v>94.64155073882547</c:v>
                </c:pt>
                <c:pt idx="1715">
                  <c:v>94.57529480106275</c:v>
                </c:pt>
                <c:pt idx="1716">
                  <c:v>93.850006001659</c:v>
                </c:pt>
                <c:pt idx="1717">
                  <c:v>93.34397340646291</c:v>
                </c:pt>
                <c:pt idx="1718">
                  <c:v>95.96426562092386</c:v>
                </c:pt>
                <c:pt idx="1719">
                  <c:v>94.69745658096626</c:v>
                </c:pt>
                <c:pt idx="1720">
                  <c:v>92.60691911899231</c:v>
                </c:pt>
                <c:pt idx="1721">
                  <c:v>92.81251015518447</c:v>
                </c:pt>
                <c:pt idx="1722">
                  <c:v>95.08194105663291</c:v>
                </c:pt>
                <c:pt idx="1723">
                  <c:v>97.1952149509374</c:v>
                </c:pt>
                <c:pt idx="1724">
                  <c:v>97.83692777822074</c:v>
                </c:pt>
                <c:pt idx="1725">
                  <c:v>98.06318703513938</c:v>
                </c:pt>
                <c:pt idx="1726">
                  <c:v>96.07574022030697</c:v>
                </c:pt>
                <c:pt idx="1727">
                  <c:v>90.35734232684115</c:v>
                </c:pt>
                <c:pt idx="1728">
                  <c:v>97.05184003450152</c:v>
                </c:pt>
                <c:pt idx="1729">
                  <c:v>99.18118031540094</c:v>
                </c:pt>
                <c:pt idx="1730">
                  <c:v>96.0700805784971</c:v>
                </c:pt>
                <c:pt idx="1731">
                  <c:v>92.20062852366625</c:v>
                </c:pt>
                <c:pt idx="1732">
                  <c:v>95.31205732648883</c:v>
                </c:pt>
                <c:pt idx="1733">
                  <c:v>95.91095485159293</c:v>
                </c:pt>
                <c:pt idx="1734">
                  <c:v>92.48592707166213</c:v>
                </c:pt>
                <c:pt idx="1735">
                  <c:v>93.0032929272002</c:v>
                </c:pt>
                <c:pt idx="1736">
                  <c:v>90.62493125945264</c:v>
                </c:pt>
                <c:pt idx="1737">
                  <c:v>96.799620465598</c:v>
                </c:pt>
                <c:pt idx="1738">
                  <c:v>96.10054194547318</c:v>
                </c:pt>
                <c:pt idx="1739">
                  <c:v>91.98423123120566</c:v>
                </c:pt>
                <c:pt idx="1740">
                  <c:v>90.91396884343281</c:v>
                </c:pt>
                <c:pt idx="1741">
                  <c:v>96.71395631847888</c:v>
                </c:pt>
                <c:pt idx="1742">
                  <c:v>94.4198469981292</c:v>
                </c:pt>
                <c:pt idx="1743">
                  <c:v>94.13347957237589</c:v>
                </c:pt>
                <c:pt idx="1744">
                  <c:v>97.37282648899395</c:v>
                </c:pt>
                <c:pt idx="1745">
                  <c:v>96.16306668153002</c:v>
                </c:pt>
                <c:pt idx="1746">
                  <c:v>92.97568566477886</c:v>
                </c:pt>
                <c:pt idx="1747">
                  <c:v>92.00107806435015</c:v>
                </c:pt>
                <c:pt idx="1748">
                  <c:v>97.99519124037126</c:v>
                </c:pt>
                <c:pt idx="1749">
                  <c:v>95.87730411732653</c:v>
                </c:pt>
                <c:pt idx="1750">
                  <c:v>92.55024475464347</c:v>
                </c:pt>
                <c:pt idx="1751">
                  <c:v>93.35350682162456</c:v>
                </c:pt>
                <c:pt idx="1752">
                  <c:v>93.49689469780116</c:v>
                </c:pt>
                <c:pt idx="1753">
                  <c:v>94.75593700588686</c:v>
                </c:pt>
                <c:pt idx="1754">
                  <c:v>95.74209335331525</c:v>
                </c:pt>
                <c:pt idx="1755">
                  <c:v>94.50046523478815</c:v>
                </c:pt>
                <c:pt idx="1756">
                  <c:v>97.16545542268348</c:v>
                </c:pt>
                <c:pt idx="1757">
                  <c:v>92.71233556237748</c:v>
                </c:pt>
                <c:pt idx="1758">
                  <c:v>94.84407427949658</c:v>
                </c:pt>
                <c:pt idx="1759">
                  <c:v>93.10622550747348</c:v>
                </c:pt>
                <c:pt idx="1760">
                  <c:v>93.97706968056667</c:v>
                </c:pt>
                <c:pt idx="1761">
                  <c:v>87.39684283887873</c:v>
                </c:pt>
                <c:pt idx="1762">
                  <c:v>93.58725543075894</c:v>
                </c:pt>
                <c:pt idx="1763">
                  <c:v>95.96775694574324</c:v>
                </c:pt>
                <c:pt idx="1764">
                  <c:v>98.0023216489798</c:v>
                </c:pt>
                <c:pt idx="1765">
                  <c:v>98.41506837525821</c:v>
                </c:pt>
                <c:pt idx="1766">
                  <c:v>94.76076939571335</c:v>
                </c:pt>
                <c:pt idx="1767">
                  <c:v>94.37553912648265</c:v>
                </c:pt>
                <c:pt idx="1768">
                  <c:v>96.17645865527959</c:v>
                </c:pt>
                <c:pt idx="1769">
                  <c:v>97.62761150392079</c:v>
                </c:pt>
                <c:pt idx="1770">
                  <c:v>92.31659504372449</c:v>
                </c:pt>
                <c:pt idx="1771">
                  <c:v>95.02519807486298</c:v>
                </c:pt>
                <c:pt idx="1772">
                  <c:v>98.09400638057488</c:v>
                </c:pt>
                <c:pt idx="1773">
                  <c:v>99.89433058969757</c:v>
                </c:pt>
                <c:pt idx="1774">
                  <c:v>98.66610539164195</c:v>
                </c:pt>
                <c:pt idx="1775">
                  <c:v>92.44806083116536</c:v>
                </c:pt>
                <c:pt idx="1776">
                  <c:v>98.22201982547577</c:v>
                </c:pt>
                <c:pt idx="1777">
                  <c:v>99.32220628086781</c:v>
                </c:pt>
                <c:pt idx="1778">
                  <c:v>99.82565314486217</c:v>
                </c:pt>
                <c:pt idx="1779">
                  <c:v>98.70119181967381</c:v>
                </c:pt>
                <c:pt idx="1780">
                  <c:v>97.65067216218267</c:v>
                </c:pt>
                <c:pt idx="1781">
                  <c:v>94.82207573610299</c:v>
                </c:pt>
                <c:pt idx="1782">
                  <c:v>90.70546602063111</c:v>
                </c:pt>
                <c:pt idx="1783">
                  <c:v>95.67231961780016</c:v>
                </c:pt>
                <c:pt idx="1784">
                  <c:v>97.95783586521746</c:v>
                </c:pt>
                <c:pt idx="1785">
                  <c:v>95.62079410186126</c:v>
                </c:pt>
                <c:pt idx="1786">
                  <c:v>93.6079601206782</c:v>
                </c:pt>
                <c:pt idx="1787">
                  <c:v>96.4140916972991</c:v>
                </c:pt>
                <c:pt idx="1788">
                  <c:v>96.07022260716824</c:v>
                </c:pt>
                <c:pt idx="1789">
                  <c:v>95.28632188628214</c:v>
                </c:pt>
                <c:pt idx="1790">
                  <c:v>88.5835631752734</c:v>
                </c:pt>
                <c:pt idx="1791">
                  <c:v>93.73388300950141</c:v>
                </c:pt>
                <c:pt idx="1792">
                  <c:v>97.71796731393277</c:v>
                </c:pt>
                <c:pt idx="1793">
                  <c:v>95.23119043729703</c:v>
                </c:pt>
                <c:pt idx="1794">
                  <c:v>91.14069810457626</c:v>
                </c:pt>
                <c:pt idx="1795">
                  <c:v>89.4689906451132</c:v>
                </c:pt>
                <c:pt idx="1796">
                  <c:v>92.54799955762811</c:v>
                </c:pt>
                <c:pt idx="1797">
                  <c:v>93.36833244259351</c:v>
                </c:pt>
                <c:pt idx="1798">
                  <c:v>93.58098055824057</c:v>
                </c:pt>
                <c:pt idx="1799">
                  <c:v>86.91481726618896</c:v>
                </c:pt>
                <c:pt idx="1800">
                  <c:v>95.62942028726465</c:v>
                </c:pt>
                <c:pt idx="1801">
                  <c:v>96.6931534314134</c:v>
                </c:pt>
                <c:pt idx="1802">
                  <c:v>87.22772411070305</c:v>
                </c:pt>
                <c:pt idx="1803">
                  <c:v>85.2976508620992</c:v>
                </c:pt>
                <c:pt idx="1804">
                  <c:v>96.7401343495624</c:v>
                </c:pt>
                <c:pt idx="1805">
                  <c:v>96.36302790803513</c:v>
                </c:pt>
                <c:pt idx="1806">
                  <c:v>92.45059690112722</c:v>
                </c:pt>
                <c:pt idx="1807">
                  <c:v>96.84337920863496</c:v>
                </c:pt>
                <c:pt idx="1808">
                  <c:v>97.6964870472889</c:v>
                </c:pt>
                <c:pt idx="1809">
                  <c:v>96.57043315785435</c:v>
                </c:pt>
                <c:pt idx="1810">
                  <c:v>92.55155609843021</c:v>
                </c:pt>
                <c:pt idx="1811">
                  <c:v>96.8401484358281</c:v>
                </c:pt>
                <c:pt idx="1812">
                  <c:v>97.29776594925698</c:v>
                </c:pt>
                <c:pt idx="1813">
                  <c:v>96.77870816953379</c:v>
                </c:pt>
                <c:pt idx="1814">
                  <c:v>96.73818949458735</c:v>
                </c:pt>
                <c:pt idx="1815">
                  <c:v>95.32679578084838</c:v>
                </c:pt>
                <c:pt idx="1816">
                  <c:v>93.93632217980584</c:v>
                </c:pt>
                <c:pt idx="1817">
                  <c:v>91.48063622044431</c:v>
                </c:pt>
                <c:pt idx="1818">
                  <c:v>93.90431705431566</c:v>
                </c:pt>
                <c:pt idx="1819">
                  <c:v>90.88409461140706</c:v>
                </c:pt>
                <c:pt idx="1820">
                  <c:v>96.66546990600388</c:v>
                </c:pt>
                <c:pt idx="1821">
                  <c:v>96.43267856131396</c:v>
                </c:pt>
                <c:pt idx="1822">
                  <c:v>97.96957717359044</c:v>
                </c:pt>
                <c:pt idx="1823">
                  <c:v>98.37931826784582</c:v>
                </c:pt>
                <c:pt idx="1824">
                  <c:v>95.68265556521</c:v>
                </c:pt>
                <c:pt idx="1825">
                  <c:v>92.62625401867132</c:v>
                </c:pt>
                <c:pt idx="1826">
                  <c:v>98.18232049012892</c:v>
                </c:pt>
                <c:pt idx="1827">
                  <c:v>97.26340830765415</c:v>
                </c:pt>
                <c:pt idx="1828">
                  <c:v>95.60154426344161</c:v>
                </c:pt>
                <c:pt idx="1829">
                  <c:v>93.87952980919216</c:v>
                </c:pt>
                <c:pt idx="1830">
                  <c:v>97.19479455031133</c:v>
                </c:pt>
                <c:pt idx="1831">
                  <c:v>94.57934083403435</c:v>
                </c:pt>
                <c:pt idx="1832">
                  <c:v>92.81376906820476</c:v>
                </c:pt>
                <c:pt idx="1833">
                  <c:v>97.73491196002682</c:v>
                </c:pt>
                <c:pt idx="1834">
                  <c:v>97.16726871819431</c:v>
                </c:pt>
                <c:pt idx="1835">
                  <c:v>93.8250469285981</c:v>
                </c:pt>
                <c:pt idx="1836">
                  <c:v>94.31403341610598</c:v>
                </c:pt>
                <c:pt idx="1837">
                  <c:v>93.25268298938434</c:v>
                </c:pt>
                <c:pt idx="1838">
                  <c:v>91.4627590068818</c:v>
                </c:pt>
                <c:pt idx="1839">
                  <c:v>93.5133093166064</c:v>
                </c:pt>
                <c:pt idx="1840">
                  <c:v>96.68183204516781</c:v>
                </c:pt>
                <c:pt idx="1841">
                  <c:v>94.22408225485894</c:v>
                </c:pt>
                <c:pt idx="1842">
                  <c:v>93.28903365560506</c:v>
                </c:pt>
                <c:pt idx="1843">
                  <c:v>96.50690045721336</c:v>
                </c:pt>
                <c:pt idx="1844">
                  <c:v>96.62245082513483</c:v>
                </c:pt>
                <c:pt idx="1845">
                  <c:v>93.17127560350636</c:v>
                </c:pt>
                <c:pt idx="1846">
                  <c:v>95.59575444257775</c:v>
                </c:pt>
                <c:pt idx="1847">
                  <c:v>97.4232249756764</c:v>
                </c:pt>
                <c:pt idx="1848">
                  <c:v>96.30543154428059</c:v>
                </c:pt>
                <c:pt idx="1849">
                  <c:v>96.5663995443332</c:v>
                </c:pt>
                <c:pt idx="1850">
                  <c:v>94.38371122221588</c:v>
                </c:pt>
                <c:pt idx="1851">
                  <c:v>93.85116788308692</c:v>
                </c:pt>
                <c:pt idx="1852">
                  <c:v>92.9124194373934</c:v>
                </c:pt>
                <c:pt idx="1853">
                  <c:v>96.70498371572958</c:v>
                </c:pt>
                <c:pt idx="1854">
                  <c:v>95.68925382746855</c:v>
                </c:pt>
                <c:pt idx="1855">
                  <c:v>94.37438362908495</c:v>
                </c:pt>
                <c:pt idx="1856">
                  <c:v>93.69816167146146</c:v>
                </c:pt>
                <c:pt idx="1857">
                  <c:v>93.6097371897061</c:v>
                </c:pt>
                <c:pt idx="1858">
                  <c:v>97.55790182473402</c:v>
                </c:pt>
                <c:pt idx="1859">
                  <c:v>97.25334890859067</c:v>
                </c:pt>
                <c:pt idx="1860">
                  <c:v>94.46223513136124</c:v>
                </c:pt>
                <c:pt idx="1861">
                  <c:v>98.92101630084582</c:v>
                </c:pt>
                <c:pt idx="1862">
                  <c:v>100.5931021596427</c:v>
                </c:pt>
                <c:pt idx="1863">
                  <c:v>98.6756106311077</c:v>
                </c:pt>
                <c:pt idx="1864">
                  <c:v>94.75035202231133</c:v>
                </c:pt>
                <c:pt idx="1865">
                  <c:v>97.15141293971318</c:v>
                </c:pt>
                <c:pt idx="1866">
                  <c:v>97.47528957213309</c:v>
                </c:pt>
                <c:pt idx="1867">
                  <c:v>94.28582753904734</c:v>
                </c:pt>
                <c:pt idx="1868">
                  <c:v>92.92011656180906</c:v>
                </c:pt>
                <c:pt idx="1869">
                  <c:v>94.51964085447486</c:v>
                </c:pt>
                <c:pt idx="1870">
                  <c:v>95.76278082573067</c:v>
                </c:pt>
                <c:pt idx="1871">
                  <c:v>94.02078880797453</c:v>
                </c:pt>
                <c:pt idx="1872">
                  <c:v>87.54257131269708</c:v>
                </c:pt>
                <c:pt idx="1873">
                  <c:v>95.06801967027656</c:v>
                </c:pt>
                <c:pt idx="1874">
                  <c:v>94.7318047246694</c:v>
                </c:pt>
                <c:pt idx="1875">
                  <c:v>95.09641395712087</c:v>
                </c:pt>
                <c:pt idx="1876">
                  <c:v>96.3172198727521</c:v>
                </c:pt>
                <c:pt idx="1877">
                  <c:v>98.65565977346905</c:v>
                </c:pt>
                <c:pt idx="1878">
                  <c:v>96.96804068040684</c:v>
                </c:pt>
                <c:pt idx="1879">
                  <c:v>91.37315819708972</c:v>
                </c:pt>
                <c:pt idx="1880">
                  <c:v>95.81853318227461</c:v>
                </c:pt>
                <c:pt idx="1881">
                  <c:v>98.92674080715224</c:v>
                </c:pt>
                <c:pt idx="1882">
                  <c:v>97.77744919948174</c:v>
                </c:pt>
                <c:pt idx="1883">
                  <c:v>96.00531523767515</c:v>
                </c:pt>
                <c:pt idx="1884">
                  <c:v>94.05382174850402</c:v>
                </c:pt>
                <c:pt idx="1885">
                  <c:v>96.78957729198258</c:v>
                </c:pt>
                <c:pt idx="1886">
                  <c:v>95.14711633768117</c:v>
                </c:pt>
                <c:pt idx="1887">
                  <c:v>93.15765212251308</c:v>
                </c:pt>
                <c:pt idx="1888">
                  <c:v>95.97567725554966</c:v>
                </c:pt>
                <c:pt idx="1889">
                  <c:v>93.27514117521284</c:v>
                </c:pt>
                <c:pt idx="1890">
                  <c:v>95.69493121901482</c:v>
                </c:pt>
                <c:pt idx="1891">
                  <c:v>98.52447908105068</c:v>
                </c:pt>
                <c:pt idx="1892">
                  <c:v>99.32537323635017</c:v>
                </c:pt>
                <c:pt idx="1893">
                  <c:v>95.84579446741152</c:v>
                </c:pt>
                <c:pt idx="1894">
                  <c:v>93.47197689255358</c:v>
                </c:pt>
                <c:pt idx="1895">
                  <c:v>95.64648571672134</c:v>
                </c:pt>
                <c:pt idx="1896">
                  <c:v>97.52590354764921</c:v>
                </c:pt>
                <c:pt idx="1897">
                  <c:v>95.8302223974995</c:v>
                </c:pt>
                <c:pt idx="1898">
                  <c:v>97.04405811596432</c:v>
                </c:pt>
                <c:pt idx="1899">
                  <c:v>97.20954264153995</c:v>
                </c:pt>
                <c:pt idx="1900">
                  <c:v>94.47399063244916</c:v>
                </c:pt>
                <c:pt idx="1901">
                  <c:v>87.68824531644267</c:v>
                </c:pt>
                <c:pt idx="1902">
                  <c:v>96.43462664076153</c:v>
                </c:pt>
                <c:pt idx="1903">
                  <c:v>96.50148034771765</c:v>
                </c:pt>
                <c:pt idx="1904">
                  <c:v>95.61094017095199</c:v>
                </c:pt>
                <c:pt idx="1905">
                  <c:v>97.26020380276394</c:v>
                </c:pt>
                <c:pt idx="1906">
                  <c:v>95.70357806193981</c:v>
                </c:pt>
                <c:pt idx="1907">
                  <c:v>96.23175125634451</c:v>
                </c:pt>
                <c:pt idx="1908">
                  <c:v>94.82235620781523</c:v>
                </c:pt>
                <c:pt idx="1909">
                  <c:v>94.97281399062328</c:v>
                </c:pt>
                <c:pt idx="1910">
                  <c:v>96.517561222977</c:v>
                </c:pt>
                <c:pt idx="1911">
                  <c:v>99.90027719547248</c:v>
                </c:pt>
                <c:pt idx="1912">
                  <c:v>100.0613525398059</c:v>
                </c:pt>
                <c:pt idx="1913">
                  <c:v>100.2013804790386</c:v>
                </c:pt>
                <c:pt idx="1914">
                  <c:v>97.58392259834556</c:v>
                </c:pt>
                <c:pt idx="1915">
                  <c:v>95.15492780867704</c:v>
                </c:pt>
                <c:pt idx="1916">
                  <c:v>96.28411321281276</c:v>
                </c:pt>
                <c:pt idx="1917">
                  <c:v>95.13932582191984</c:v>
                </c:pt>
                <c:pt idx="1918">
                  <c:v>95.08395962639626</c:v>
                </c:pt>
                <c:pt idx="1919">
                  <c:v>97.5323635622482</c:v>
                </c:pt>
                <c:pt idx="1920">
                  <c:v>90.9670257836357</c:v>
                </c:pt>
                <c:pt idx="1921">
                  <c:v>92.53468916592116</c:v>
                </c:pt>
                <c:pt idx="1922">
                  <c:v>97.81275210696739</c:v>
                </c:pt>
                <c:pt idx="1923">
                  <c:v>99.74659833685713</c:v>
                </c:pt>
                <c:pt idx="1924">
                  <c:v>101.0397084602838</c:v>
                </c:pt>
                <c:pt idx="1925">
                  <c:v>100.9690422873677</c:v>
                </c:pt>
                <c:pt idx="1926">
                  <c:v>97.17312215069244</c:v>
                </c:pt>
                <c:pt idx="1927">
                  <c:v>95.93104739286659</c:v>
                </c:pt>
                <c:pt idx="1928">
                  <c:v>100.1735126448193</c:v>
                </c:pt>
                <c:pt idx="1929">
                  <c:v>98.62571888240875</c:v>
                </c:pt>
                <c:pt idx="1930">
                  <c:v>97.82735543836094</c:v>
                </c:pt>
                <c:pt idx="1931">
                  <c:v>86.54250100264453</c:v>
                </c:pt>
                <c:pt idx="1932">
                  <c:v>97.34625975452961</c:v>
                </c:pt>
                <c:pt idx="1933">
                  <c:v>98.54037028937327</c:v>
                </c:pt>
                <c:pt idx="1934">
                  <c:v>98.60603679020319</c:v>
                </c:pt>
                <c:pt idx="1935">
                  <c:v>99.62233755589989</c:v>
                </c:pt>
                <c:pt idx="1936">
                  <c:v>99.94092473158106</c:v>
                </c:pt>
                <c:pt idx="1937">
                  <c:v>99.32079800272625</c:v>
                </c:pt>
                <c:pt idx="1938">
                  <c:v>89.11009398808433</c:v>
                </c:pt>
                <c:pt idx="1939">
                  <c:v>99.32616698578283</c:v>
                </c:pt>
                <c:pt idx="1940">
                  <c:v>97.300919690646</c:v>
                </c:pt>
                <c:pt idx="1941">
                  <c:v>97.79518217826848</c:v>
                </c:pt>
                <c:pt idx="1942">
                  <c:v>97.56540455444292</c:v>
                </c:pt>
                <c:pt idx="1943">
                  <c:v>97.10182095687141</c:v>
                </c:pt>
                <c:pt idx="1944">
                  <c:v>95.3170997978971</c:v>
                </c:pt>
                <c:pt idx="1945">
                  <c:v>99.21979270864111</c:v>
                </c:pt>
                <c:pt idx="1946">
                  <c:v>101.2184528087682</c:v>
                </c:pt>
                <c:pt idx="1947">
                  <c:v>100.0124969021287</c:v>
                </c:pt>
                <c:pt idx="1948">
                  <c:v>97.52205465003979</c:v>
                </c:pt>
                <c:pt idx="1949">
                  <c:v>96.66201303489201</c:v>
                </c:pt>
                <c:pt idx="1950">
                  <c:v>96.46718243201644</c:v>
                </c:pt>
                <c:pt idx="1951">
                  <c:v>97.35969045789092</c:v>
                </c:pt>
                <c:pt idx="1952">
                  <c:v>98.56579623258808</c:v>
                </c:pt>
                <c:pt idx="1953">
                  <c:v>96.14797155526141</c:v>
                </c:pt>
                <c:pt idx="1954">
                  <c:v>95.52326258997433</c:v>
                </c:pt>
                <c:pt idx="1955">
                  <c:v>97.4318542780377</c:v>
                </c:pt>
                <c:pt idx="1956">
                  <c:v>96.96739701675703</c:v>
                </c:pt>
                <c:pt idx="1957">
                  <c:v>100.1869917467404</c:v>
                </c:pt>
                <c:pt idx="1958">
                  <c:v>100.2234188320929</c:v>
                </c:pt>
                <c:pt idx="1959">
                  <c:v>96.25894115420964</c:v>
                </c:pt>
                <c:pt idx="1960">
                  <c:v>98.06577168581381</c:v>
                </c:pt>
                <c:pt idx="1961">
                  <c:v>100.2502839334482</c:v>
                </c:pt>
                <c:pt idx="1962">
                  <c:v>100.4293697187287</c:v>
                </c:pt>
                <c:pt idx="1963">
                  <c:v>100.8018915681287</c:v>
                </c:pt>
                <c:pt idx="1964">
                  <c:v>100.3552633485937</c:v>
                </c:pt>
                <c:pt idx="1965">
                  <c:v>97.25552501506198</c:v>
                </c:pt>
                <c:pt idx="1966">
                  <c:v>96.16945612302617</c:v>
                </c:pt>
                <c:pt idx="1967">
                  <c:v>95.9198926249628</c:v>
                </c:pt>
                <c:pt idx="1968">
                  <c:v>94.65555652957086</c:v>
                </c:pt>
                <c:pt idx="1969">
                  <c:v>99.09987814646928</c:v>
                </c:pt>
                <c:pt idx="1970">
                  <c:v>100.0569608438498</c:v>
                </c:pt>
                <c:pt idx="1971">
                  <c:v>97.5619196810178</c:v>
                </c:pt>
                <c:pt idx="1972">
                  <c:v>97.04775154090768</c:v>
                </c:pt>
                <c:pt idx="1973">
                  <c:v>96.2594649247974</c:v>
                </c:pt>
                <c:pt idx="1974">
                  <c:v>95.9955946801937</c:v>
                </c:pt>
                <c:pt idx="1975">
                  <c:v>97.3692936616462</c:v>
                </c:pt>
                <c:pt idx="1976">
                  <c:v>98.74024704050283</c:v>
                </c:pt>
                <c:pt idx="1977">
                  <c:v>100.9996784541902</c:v>
                </c:pt>
                <c:pt idx="1978">
                  <c:v>99.13722997993843</c:v>
                </c:pt>
                <c:pt idx="1979">
                  <c:v>98.65243391482242</c:v>
                </c:pt>
                <c:pt idx="1980">
                  <c:v>100.5854932689037</c:v>
                </c:pt>
                <c:pt idx="1981">
                  <c:v>102.1868483532838</c:v>
                </c:pt>
                <c:pt idx="1982">
                  <c:v>103.1399973674837</c:v>
                </c:pt>
                <c:pt idx="1983">
                  <c:v>102.3069259488207</c:v>
                </c:pt>
                <c:pt idx="1984">
                  <c:v>101.9799258774149</c:v>
                </c:pt>
                <c:pt idx="1985">
                  <c:v>97.08501499669319</c:v>
                </c:pt>
                <c:pt idx="1986">
                  <c:v>101.2746780473088</c:v>
                </c:pt>
                <c:pt idx="1987">
                  <c:v>100.6935754913059</c:v>
                </c:pt>
                <c:pt idx="1988">
                  <c:v>102.1395601637144</c:v>
                </c:pt>
                <c:pt idx="1989">
                  <c:v>102.0231537452633</c:v>
                </c:pt>
                <c:pt idx="1990">
                  <c:v>100.4637830639135</c:v>
                </c:pt>
                <c:pt idx="1991">
                  <c:v>98.49829836970171</c:v>
                </c:pt>
                <c:pt idx="1992">
                  <c:v>101.7330349503098</c:v>
                </c:pt>
                <c:pt idx="1993">
                  <c:v>104.3163744128849</c:v>
                </c:pt>
                <c:pt idx="1994">
                  <c:v>102.4053357059028</c:v>
                </c:pt>
                <c:pt idx="1995">
                  <c:v>98.97179273302712</c:v>
                </c:pt>
                <c:pt idx="1996">
                  <c:v>95.90429438890863</c:v>
                </c:pt>
                <c:pt idx="1997">
                  <c:v>100.531412381884</c:v>
                </c:pt>
                <c:pt idx="1998">
                  <c:v>101.6718543785104</c:v>
                </c:pt>
                <c:pt idx="1999">
                  <c:v>100.5795019009678</c:v>
                </c:pt>
                <c:pt idx="2000">
                  <c:v>100.4782722917927</c:v>
                </c:pt>
                <c:pt idx="2001">
                  <c:v>101.8277843142571</c:v>
                </c:pt>
                <c:pt idx="2002">
                  <c:v>101.3974311133102</c:v>
                </c:pt>
                <c:pt idx="2003">
                  <c:v>102.4958750436259</c:v>
                </c:pt>
                <c:pt idx="2004">
                  <c:v>102.1653211492119</c:v>
                </c:pt>
                <c:pt idx="2005">
                  <c:v>99.35087466225028</c:v>
                </c:pt>
                <c:pt idx="2006">
                  <c:v>97.07511053319114</c:v>
                </c:pt>
                <c:pt idx="2007">
                  <c:v>101.3337348639323</c:v>
                </c:pt>
                <c:pt idx="2008">
                  <c:v>101.5743585658253</c:v>
                </c:pt>
                <c:pt idx="2009">
                  <c:v>94.54808546395428</c:v>
                </c:pt>
                <c:pt idx="2010">
                  <c:v>100.0262179696634</c:v>
                </c:pt>
                <c:pt idx="2011">
                  <c:v>101.6739575281348</c:v>
                </c:pt>
                <c:pt idx="2012">
                  <c:v>104.8890327448722</c:v>
                </c:pt>
                <c:pt idx="2013">
                  <c:v>104.3926581976045</c:v>
                </c:pt>
                <c:pt idx="2014">
                  <c:v>100.8688285608795</c:v>
                </c:pt>
                <c:pt idx="2015">
                  <c:v>103.4980803339416</c:v>
                </c:pt>
                <c:pt idx="2016">
                  <c:v>104.5393373847813</c:v>
                </c:pt>
                <c:pt idx="2017">
                  <c:v>102.6465535169068</c:v>
                </c:pt>
                <c:pt idx="2018">
                  <c:v>99.62243013156653</c:v>
                </c:pt>
                <c:pt idx="2019">
                  <c:v>101.5127171296002</c:v>
                </c:pt>
                <c:pt idx="2020">
                  <c:v>101.3752812132318</c:v>
                </c:pt>
                <c:pt idx="2021">
                  <c:v>102.8456539331641</c:v>
                </c:pt>
                <c:pt idx="2022">
                  <c:v>94.5321348698655</c:v>
                </c:pt>
                <c:pt idx="2023">
                  <c:v>94.72649509694661</c:v>
                </c:pt>
                <c:pt idx="2024">
                  <c:v>103.1771227133325</c:v>
                </c:pt>
                <c:pt idx="2025">
                  <c:v>102.6106046568573</c:v>
                </c:pt>
                <c:pt idx="2026">
                  <c:v>101.0111204832477</c:v>
                </c:pt>
                <c:pt idx="2027">
                  <c:v>101.1994950522428</c:v>
                </c:pt>
                <c:pt idx="2028">
                  <c:v>98.40925076213885</c:v>
                </c:pt>
                <c:pt idx="2029">
                  <c:v>101.8256352554141</c:v>
                </c:pt>
                <c:pt idx="2030">
                  <c:v>98.979723961936</c:v>
                </c:pt>
                <c:pt idx="2031">
                  <c:v>101.8975547068014</c:v>
                </c:pt>
                <c:pt idx="2032">
                  <c:v>99.78460410788048</c:v>
                </c:pt>
                <c:pt idx="2033">
                  <c:v>98.32623226524265</c:v>
                </c:pt>
                <c:pt idx="2034">
                  <c:v>100.1636625052065</c:v>
                </c:pt>
                <c:pt idx="2035">
                  <c:v>103.148698448108</c:v>
                </c:pt>
                <c:pt idx="2036">
                  <c:v>104.1341949146581</c:v>
                </c:pt>
                <c:pt idx="2037">
                  <c:v>104.6893050928941</c:v>
                </c:pt>
                <c:pt idx="2038">
                  <c:v>103.2707161510896</c:v>
                </c:pt>
                <c:pt idx="2039">
                  <c:v>103.4225442459935</c:v>
                </c:pt>
                <c:pt idx="2040">
                  <c:v>103.4375591206837</c:v>
                </c:pt>
                <c:pt idx="2041">
                  <c:v>103.5638016500635</c:v>
                </c:pt>
                <c:pt idx="2042">
                  <c:v>99.15409314764034</c:v>
                </c:pt>
                <c:pt idx="2043">
                  <c:v>104.7385585803126</c:v>
                </c:pt>
                <c:pt idx="2044">
                  <c:v>101.5986509267327</c:v>
                </c:pt>
                <c:pt idx="2045">
                  <c:v>97.8326994617305</c:v>
                </c:pt>
                <c:pt idx="2046">
                  <c:v>105.0420810391558</c:v>
                </c:pt>
                <c:pt idx="2047">
                  <c:v>107.2580844832708</c:v>
                </c:pt>
                <c:pt idx="2048">
                  <c:v>102.1276468814229</c:v>
                </c:pt>
                <c:pt idx="2049">
                  <c:v>102.1276468814229</c:v>
                </c:pt>
                <c:pt idx="2050">
                  <c:v>102.1276468814229</c:v>
                </c:pt>
                <c:pt idx="2051">
                  <c:v>102.1276468814229</c:v>
                </c:pt>
                <c:pt idx="2052">
                  <c:v>102.1276468814229</c:v>
                </c:pt>
                <c:pt idx="2053">
                  <c:v>102.1276468814229</c:v>
                </c:pt>
                <c:pt idx="2054">
                  <c:v>102.1276468814229</c:v>
                </c:pt>
                <c:pt idx="2055">
                  <c:v>102.1276468814229</c:v>
                </c:pt>
                <c:pt idx="2056">
                  <c:v>102.1276468814229</c:v>
                </c:pt>
                <c:pt idx="2057">
                  <c:v>102.1276468814229</c:v>
                </c:pt>
                <c:pt idx="2058">
                  <c:v>102.1276468814229</c:v>
                </c:pt>
                <c:pt idx="2059">
                  <c:v>102.1276468814229</c:v>
                </c:pt>
                <c:pt idx="2060">
                  <c:v>102.1276468814229</c:v>
                </c:pt>
                <c:pt idx="2061">
                  <c:v>102.1276468814229</c:v>
                </c:pt>
                <c:pt idx="2062">
                  <c:v>102.1276468814229</c:v>
                </c:pt>
                <c:pt idx="2063">
                  <c:v>102.1276468814229</c:v>
                </c:pt>
                <c:pt idx="2064">
                  <c:v>102.1276468814229</c:v>
                </c:pt>
                <c:pt idx="2065">
                  <c:v>102.1276468814229</c:v>
                </c:pt>
                <c:pt idx="2066">
                  <c:v>102.1276468814229</c:v>
                </c:pt>
                <c:pt idx="2067">
                  <c:v>102.1276468814229</c:v>
                </c:pt>
                <c:pt idx="2068">
                  <c:v>102.1276468814229</c:v>
                </c:pt>
                <c:pt idx="2069">
                  <c:v>102.1276468814229</c:v>
                </c:pt>
                <c:pt idx="2070">
                  <c:v>102.1276468814229</c:v>
                </c:pt>
                <c:pt idx="2071">
                  <c:v>102.1276468814229</c:v>
                </c:pt>
                <c:pt idx="2072">
                  <c:v>102.1276468814229</c:v>
                </c:pt>
                <c:pt idx="2073">
                  <c:v>102.1276468814229</c:v>
                </c:pt>
                <c:pt idx="2074">
                  <c:v>102.1276468814229</c:v>
                </c:pt>
                <c:pt idx="2075">
                  <c:v>102.1276468814229</c:v>
                </c:pt>
                <c:pt idx="2076">
                  <c:v>102.1276468814229</c:v>
                </c:pt>
                <c:pt idx="2077">
                  <c:v>102.1276468814229</c:v>
                </c:pt>
                <c:pt idx="2078">
                  <c:v>102.1276468814229</c:v>
                </c:pt>
                <c:pt idx="2079">
                  <c:v>102.1276468814229</c:v>
                </c:pt>
                <c:pt idx="2080">
                  <c:v>102.1276468814229</c:v>
                </c:pt>
                <c:pt idx="2081">
                  <c:v>102.1276468814229</c:v>
                </c:pt>
                <c:pt idx="2082">
                  <c:v>102.1276468814229</c:v>
                </c:pt>
                <c:pt idx="2083">
                  <c:v>102.1276468814229</c:v>
                </c:pt>
                <c:pt idx="2084">
                  <c:v>102.1276468814229</c:v>
                </c:pt>
                <c:pt idx="2085">
                  <c:v>102.1276468814229</c:v>
                </c:pt>
                <c:pt idx="2086">
                  <c:v>102.1276468814229</c:v>
                </c:pt>
                <c:pt idx="2087">
                  <c:v>102.1276468814229</c:v>
                </c:pt>
                <c:pt idx="2088">
                  <c:v>102.1276468814229</c:v>
                </c:pt>
                <c:pt idx="2089">
                  <c:v>102.1276468814229</c:v>
                </c:pt>
                <c:pt idx="2090">
                  <c:v>102.1276468814229</c:v>
                </c:pt>
                <c:pt idx="2091">
                  <c:v>102.1276468814229</c:v>
                </c:pt>
                <c:pt idx="2092">
                  <c:v>102.1276468814229</c:v>
                </c:pt>
                <c:pt idx="2093">
                  <c:v>102.1276468814229</c:v>
                </c:pt>
                <c:pt idx="2094">
                  <c:v>102.1276468814229</c:v>
                </c:pt>
                <c:pt idx="2095">
                  <c:v>102.1276468814229</c:v>
                </c:pt>
                <c:pt idx="2096">
                  <c:v>102.1276468814229</c:v>
                </c:pt>
                <c:pt idx="2097">
                  <c:v>102.1276468814229</c:v>
                </c:pt>
                <c:pt idx="2098">
                  <c:v>102.1276468814229</c:v>
                </c:pt>
                <c:pt idx="2099">
                  <c:v>102.1276468814229</c:v>
                </c:pt>
                <c:pt idx="2100">
                  <c:v>102.1276468814229</c:v>
                </c:pt>
                <c:pt idx="2101">
                  <c:v>102.1276468814229</c:v>
                </c:pt>
                <c:pt idx="2102">
                  <c:v>102.1276468814229</c:v>
                </c:pt>
                <c:pt idx="2103">
                  <c:v>102.1276468814229</c:v>
                </c:pt>
                <c:pt idx="2104">
                  <c:v>102.1276468814229</c:v>
                </c:pt>
                <c:pt idx="2105">
                  <c:v>102.1276468814229</c:v>
                </c:pt>
                <c:pt idx="2106">
                  <c:v>102.1276468814229</c:v>
                </c:pt>
                <c:pt idx="2107">
                  <c:v>102.1276468814229</c:v>
                </c:pt>
                <c:pt idx="2108">
                  <c:v>102.1276468814229</c:v>
                </c:pt>
                <c:pt idx="2109">
                  <c:v>102.1276468814229</c:v>
                </c:pt>
                <c:pt idx="2110">
                  <c:v>102.1276468814229</c:v>
                </c:pt>
                <c:pt idx="2111">
                  <c:v>102.1276468814229</c:v>
                </c:pt>
                <c:pt idx="2112">
                  <c:v>102.1276468814229</c:v>
                </c:pt>
              </c:numCache>
            </c:numRef>
          </c:yVal>
          <c:smooth val="1"/>
        </c:ser>
        <c:ser>
          <c:idx val="2"/>
          <c:order val="2"/>
          <c:tx>
            <c:v>zelbio31074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'[arie zelbiobianchen.xls]zelbio31074'!$G$8:$G$665</c:f>
              <c:numCache>
                <c:formatCode>General</c:formatCode>
                <c:ptCount val="658"/>
                <c:pt idx="0">
                  <c:v>0.0</c:v>
                </c:pt>
                <c:pt idx="1">
                  <c:v>0.0009765625</c:v>
                </c:pt>
                <c:pt idx="2">
                  <c:v>0.001953125</c:v>
                </c:pt>
                <c:pt idx="3">
                  <c:v>0.0029296875</c:v>
                </c:pt>
                <c:pt idx="4">
                  <c:v>0.00390625</c:v>
                </c:pt>
                <c:pt idx="5">
                  <c:v>0.0048828125</c:v>
                </c:pt>
                <c:pt idx="6">
                  <c:v>0.005859375</c:v>
                </c:pt>
                <c:pt idx="7">
                  <c:v>0.0068359375</c:v>
                </c:pt>
                <c:pt idx="8">
                  <c:v>0.0078125</c:v>
                </c:pt>
                <c:pt idx="9">
                  <c:v>0.0087890625</c:v>
                </c:pt>
                <c:pt idx="10">
                  <c:v>0.009765625</c:v>
                </c:pt>
                <c:pt idx="11">
                  <c:v>0.0107421875</c:v>
                </c:pt>
                <c:pt idx="12">
                  <c:v>0.01171875</c:v>
                </c:pt>
                <c:pt idx="13">
                  <c:v>0.0126953125</c:v>
                </c:pt>
                <c:pt idx="14">
                  <c:v>0.013671875</c:v>
                </c:pt>
                <c:pt idx="15">
                  <c:v>0.0146484375</c:v>
                </c:pt>
                <c:pt idx="16">
                  <c:v>0.015625</c:v>
                </c:pt>
                <c:pt idx="17">
                  <c:v>0.0166015625</c:v>
                </c:pt>
                <c:pt idx="18">
                  <c:v>0.017578125</c:v>
                </c:pt>
                <c:pt idx="19">
                  <c:v>0.0185546875</c:v>
                </c:pt>
                <c:pt idx="20">
                  <c:v>0.01953125</c:v>
                </c:pt>
                <c:pt idx="21">
                  <c:v>0.0205078125</c:v>
                </c:pt>
                <c:pt idx="22">
                  <c:v>0.021484375</c:v>
                </c:pt>
                <c:pt idx="23">
                  <c:v>0.0224609375</c:v>
                </c:pt>
                <c:pt idx="24">
                  <c:v>0.0234375</c:v>
                </c:pt>
                <c:pt idx="25">
                  <c:v>0.0244140625</c:v>
                </c:pt>
                <c:pt idx="26">
                  <c:v>0.025390625</c:v>
                </c:pt>
                <c:pt idx="27">
                  <c:v>0.0263671875</c:v>
                </c:pt>
                <c:pt idx="28">
                  <c:v>0.02734375</c:v>
                </c:pt>
                <c:pt idx="29">
                  <c:v>0.0283203125</c:v>
                </c:pt>
                <c:pt idx="30">
                  <c:v>0.029296875</c:v>
                </c:pt>
                <c:pt idx="31">
                  <c:v>0.0302734375</c:v>
                </c:pt>
                <c:pt idx="32">
                  <c:v>0.03125</c:v>
                </c:pt>
                <c:pt idx="33">
                  <c:v>0.0322265625</c:v>
                </c:pt>
                <c:pt idx="34">
                  <c:v>0.033203125</c:v>
                </c:pt>
                <c:pt idx="35">
                  <c:v>0.0341796875</c:v>
                </c:pt>
                <c:pt idx="36">
                  <c:v>0.03515625</c:v>
                </c:pt>
                <c:pt idx="37">
                  <c:v>0.0361328125</c:v>
                </c:pt>
                <c:pt idx="38">
                  <c:v>0.037109375</c:v>
                </c:pt>
                <c:pt idx="39">
                  <c:v>0.0380859375</c:v>
                </c:pt>
                <c:pt idx="40">
                  <c:v>0.0390625</c:v>
                </c:pt>
                <c:pt idx="41">
                  <c:v>0.0400390625</c:v>
                </c:pt>
                <c:pt idx="42">
                  <c:v>0.041015625</c:v>
                </c:pt>
                <c:pt idx="43">
                  <c:v>0.0419921875</c:v>
                </c:pt>
                <c:pt idx="44">
                  <c:v>0.04296875</c:v>
                </c:pt>
                <c:pt idx="45">
                  <c:v>0.0439453125</c:v>
                </c:pt>
                <c:pt idx="46">
                  <c:v>0.044921875</c:v>
                </c:pt>
                <c:pt idx="47">
                  <c:v>0.0458984375</c:v>
                </c:pt>
                <c:pt idx="48">
                  <c:v>0.046875</c:v>
                </c:pt>
                <c:pt idx="49">
                  <c:v>0.0478515625</c:v>
                </c:pt>
                <c:pt idx="50">
                  <c:v>0.048828125</c:v>
                </c:pt>
                <c:pt idx="51">
                  <c:v>0.0498046875</c:v>
                </c:pt>
                <c:pt idx="52">
                  <c:v>0.05078125</c:v>
                </c:pt>
                <c:pt idx="53">
                  <c:v>0.0517578125</c:v>
                </c:pt>
                <c:pt idx="54">
                  <c:v>0.052734375</c:v>
                </c:pt>
                <c:pt idx="55">
                  <c:v>0.0537109375</c:v>
                </c:pt>
                <c:pt idx="56">
                  <c:v>0.0546875</c:v>
                </c:pt>
                <c:pt idx="57">
                  <c:v>0.0556640625</c:v>
                </c:pt>
                <c:pt idx="58">
                  <c:v>0.056640625</c:v>
                </c:pt>
                <c:pt idx="59">
                  <c:v>0.0576171875</c:v>
                </c:pt>
                <c:pt idx="60">
                  <c:v>0.05859375</c:v>
                </c:pt>
                <c:pt idx="61">
                  <c:v>0.0595703125</c:v>
                </c:pt>
                <c:pt idx="62">
                  <c:v>0.060546875</c:v>
                </c:pt>
                <c:pt idx="63">
                  <c:v>0.0615234375</c:v>
                </c:pt>
                <c:pt idx="64">
                  <c:v>0.0625</c:v>
                </c:pt>
                <c:pt idx="65">
                  <c:v>0.0634765625</c:v>
                </c:pt>
                <c:pt idx="66">
                  <c:v>0.064453125</c:v>
                </c:pt>
                <c:pt idx="67">
                  <c:v>0.0654296875</c:v>
                </c:pt>
                <c:pt idx="68">
                  <c:v>0.06640625</c:v>
                </c:pt>
                <c:pt idx="69">
                  <c:v>0.0673828125</c:v>
                </c:pt>
                <c:pt idx="70">
                  <c:v>0.068359375</c:v>
                </c:pt>
                <c:pt idx="71">
                  <c:v>0.0693359375</c:v>
                </c:pt>
                <c:pt idx="72">
                  <c:v>0.0703125</c:v>
                </c:pt>
                <c:pt idx="73">
                  <c:v>0.0712890625</c:v>
                </c:pt>
                <c:pt idx="74">
                  <c:v>0.072265625</c:v>
                </c:pt>
                <c:pt idx="75">
                  <c:v>0.0732421875</c:v>
                </c:pt>
                <c:pt idx="76">
                  <c:v>0.07421875</c:v>
                </c:pt>
                <c:pt idx="77">
                  <c:v>0.0751953125</c:v>
                </c:pt>
                <c:pt idx="78">
                  <c:v>0.076171875</c:v>
                </c:pt>
                <c:pt idx="79">
                  <c:v>0.0771484375</c:v>
                </c:pt>
                <c:pt idx="80">
                  <c:v>0.078125</c:v>
                </c:pt>
                <c:pt idx="81">
                  <c:v>0.0791015625</c:v>
                </c:pt>
                <c:pt idx="82">
                  <c:v>0.080078125</c:v>
                </c:pt>
                <c:pt idx="83">
                  <c:v>0.0810546875</c:v>
                </c:pt>
                <c:pt idx="84">
                  <c:v>0.08203125</c:v>
                </c:pt>
                <c:pt idx="85">
                  <c:v>0.0830078125</c:v>
                </c:pt>
                <c:pt idx="86">
                  <c:v>0.083984375</c:v>
                </c:pt>
                <c:pt idx="87">
                  <c:v>0.0849609375</c:v>
                </c:pt>
                <c:pt idx="88">
                  <c:v>0.0859375</c:v>
                </c:pt>
                <c:pt idx="89">
                  <c:v>0.0869140625</c:v>
                </c:pt>
                <c:pt idx="90">
                  <c:v>0.087890625</c:v>
                </c:pt>
                <c:pt idx="91">
                  <c:v>0.0888671875</c:v>
                </c:pt>
                <c:pt idx="92">
                  <c:v>0.08984375</c:v>
                </c:pt>
                <c:pt idx="93">
                  <c:v>0.0908203125</c:v>
                </c:pt>
                <c:pt idx="94">
                  <c:v>0.091796875</c:v>
                </c:pt>
                <c:pt idx="95">
                  <c:v>0.0927734375</c:v>
                </c:pt>
                <c:pt idx="96">
                  <c:v>0.09375</c:v>
                </c:pt>
                <c:pt idx="97">
                  <c:v>0.0947265625</c:v>
                </c:pt>
                <c:pt idx="98">
                  <c:v>0.095703125</c:v>
                </c:pt>
                <c:pt idx="99">
                  <c:v>0.0966796875</c:v>
                </c:pt>
                <c:pt idx="100">
                  <c:v>0.09765625</c:v>
                </c:pt>
                <c:pt idx="101">
                  <c:v>0.0986328125</c:v>
                </c:pt>
                <c:pt idx="102">
                  <c:v>0.099609375</c:v>
                </c:pt>
                <c:pt idx="103">
                  <c:v>0.1005859375</c:v>
                </c:pt>
                <c:pt idx="104">
                  <c:v>0.1015625</c:v>
                </c:pt>
                <c:pt idx="105">
                  <c:v>0.1025390625</c:v>
                </c:pt>
                <c:pt idx="106">
                  <c:v>0.103515625</c:v>
                </c:pt>
                <c:pt idx="107">
                  <c:v>0.1044921875</c:v>
                </c:pt>
                <c:pt idx="108">
                  <c:v>0.10546875</c:v>
                </c:pt>
                <c:pt idx="109">
                  <c:v>0.1064453125</c:v>
                </c:pt>
                <c:pt idx="110">
                  <c:v>0.107421875</c:v>
                </c:pt>
                <c:pt idx="111">
                  <c:v>0.1083984375</c:v>
                </c:pt>
                <c:pt idx="112">
                  <c:v>0.109375</c:v>
                </c:pt>
                <c:pt idx="113">
                  <c:v>0.1103515625</c:v>
                </c:pt>
                <c:pt idx="114">
                  <c:v>0.111328125</c:v>
                </c:pt>
                <c:pt idx="115">
                  <c:v>0.1123046875</c:v>
                </c:pt>
                <c:pt idx="116">
                  <c:v>0.11328125</c:v>
                </c:pt>
                <c:pt idx="117">
                  <c:v>0.1142578125</c:v>
                </c:pt>
                <c:pt idx="118">
                  <c:v>0.115234375</c:v>
                </c:pt>
                <c:pt idx="119">
                  <c:v>0.1162109375</c:v>
                </c:pt>
                <c:pt idx="120">
                  <c:v>0.1171875</c:v>
                </c:pt>
                <c:pt idx="121">
                  <c:v>0.1181640625</c:v>
                </c:pt>
                <c:pt idx="122">
                  <c:v>0.119140625</c:v>
                </c:pt>
                <c:pt idx="123">
                  <c:v>0.1201171875</c:v>
                </c:pt>
                <c:pt idx="124">
                  <c:v>0.12109375</c:v>
                </c:pt>
                <c:pt idx="125">
                  <c:v>0.1220703125</c:v>
                </c:pt>
                <c:pt idx="126">
                  <c:v>0.123046875</c:v>
                </c:pt>
                <c:pt idx="127">
                  <c:v>0.1240234375</c:v>
                </c:pt>
                <c:pt idx="128">
                  <c:v>0.125</c:v>
                </c:pt>
                <c:pt idx="129">
                  <c:v>0.1259765625</c:v>
                </c:pt>
                <c:pt idx="130">
                  <c:v>0.126953125</c:v>
                </c:pt>
                <c:pt idx="131">
                  <c:v>0.1279296875</c:v>
                </c:pt>
                <c:pt idx="132">
                  <c:v>0.12890625</c:v>
                </c:pt>
                <c:pt idx="133">
                  <c:v>0.1298828125</c:v>
                </c:pt>
                <c:pt idx="134">
                  <c:v>0.130859375</c:v>
                </c:pt>
                <c:pt idx="135">
                  <c:v>0.1318359375</c:v>
                </c:pt>
                <c:pt idx="136">
                  <c:v>0.1328125</c:v>
                </c:pt>
                <c:pt idx="137">
                  <c:v>0.1337890625</c:v>
                </c:pt>
                <c:pt idx="138">
                  <c:v>0.134765625</c:v>
                </c:pt>
                <c:pt idx="139">
                  <c:v>0.1357421875</c:v>
                </c:pt>
                <c:pt idx="140">
                  <c:v>0.13671875</c:v>
                </c:pt>
                <c:pt idx="141">
                  <c:v>0.1376953125</c:v>
                </c:pt>
                <c:pt idx="142">
                  <c:v>0.138671875</c:v>
                </c:pt>
                <c:pt idx="143">
                  <c:v>0.1396484375</c:v>
                </c:pt>
                <c:pt idx="144">
                  <c:v>0.140625</c:v>
                </c:pt>
                <c:pt idx="145">
                  <c:v>0.1416015625</c:v>
                </c:pt>
                <c:pt idx="146">
                  <c:v>0.142578125</c:v>
                </c:pt>
                <c:pt idx="147">
                  <c:v>0.1435546875</c:v>
                </c:pt>
                <c:pt idx="148">
                  <c:v>0.14453125</c:v>
                </c:pt>
                <c:pt idx="149">
                  <c:v>0.1455078125</c:v>
                </c:pt>
                <c:pt idx="150">
                  <c:v>0.146484375</c:v>
                </c:pt>
                <c:pt idx="151">
                  <c:v>0.1474609375</c:v>
                </c:pt>
                <c:pt idx="152">
                  <c:v>0.1484375</c:v>
                </c:pt>
                <c:pt idx="153">
                  <c:v>0.1494140625</c:v>
                </c:pt>
                <c:pt idx="154">
                  <c:v>0.150390625</c:v>
                </c:pt>
                <c:pt idx="155">
                  <c:v>0.1513671875</c:v>
                </c:pt>
                <c:pt idx="156">
                  <c:v>0.15234375</c:v>
                </c:pt>
                <c:pt idx="157">
                  <c:v>0.1533203125</c:v>
                </c:pt>
                <c:pt idx="158">
                  <c:v>0.154296875</c:v>
                </c:pt>
                <c:pt idx="159">
                  <c:v>0.1552734375</c:v>
                </c:pt>
                <c:pt idx="160">
                  <c:v>0.15625</c:v>
                </c:pt>
                <c:pt idx="161">
                  <c:v>0.1572265625</c:v>
                </c:pt>
                <c:pt idx="162">
                  <c:v>0.158203125</c:v>
                </c:pt>
                <c:pt idx="163">
                  <c:v>0.1591796875</c:v>
                </c:pt>
                <c:pt idx="164">
                  <c:v>0.16015625</c:v>
                </c:pt>
                <c:pt idx="165">
                  <c:v>0.1611328125</c:v>
                </c:pt>
                <c:pt idx="166">
                  <c:v>0.162109375</c:v>
                </c:pt>
                <c:pt idx="167">
                  <c:v>0.1630859375</c:v>
                </c:pt>
                <c:pt idx="168">
                  <c:v>0.1640625</c:v>
                </c:pt>
                <c:pt idx="169">
                  <c:v>0.1650390625</c:v>
                </c:pt>
                <c:pt idx="170">
                  <c:v>0.166015625</c:v>
                </c:pt>
                <c:pt idx="171">
                  <c:v>0.1669921875</c:v>
                </c:pt>
                <c:pt idx="172">
                  <c:v>0.16796875</c:v>
                </c:pt>
                <c:pt idx="173">
                  <c:v>0.1689453125</c:v>
                </c:pt>
                <c:pt idx="174">
                  <c:v>0.169921875</c:v>
                </c:pt>
                <c:pt idx="175">
                  <c:v>0.1708984375</c:v>
                </c:pt>
                <c:pt idx="176">
                  <c:v>0.171875</c:v>
                </c:pt>
                <c:pt idx="177">
                  <c:v>0.1728515625</c:v>
                </c:pt>
                <c:pt idx="178">
                  <c:v>0.173828125</c:v>
                </c:pt>
                <c:pt idx="179">
                  <c:v>0.1748046875</c:v>
                </c:pt>
                <c:pt idx="180">
                  <c:v>0.17578125</c:v>
                </c:pt>
                <c:pt idx="181">
                  <c:v>0.1767578125</c:v>
                </c:pt>
                <c:pt idx="182">
                  <c:v>0.177734375</c:v>
                </c:pt>
                <c:pt idx="183">
                  <c:v>0.1787109375</c:v>
                </c:pt>
                <c:pt idx="184">
                  <c:v>0.1796875</c:v>
                </c:pt>
                <c:pt idx="185">
                  <c:v>0.1806640625</c:v>
                </c:pt>
                <c:pt idx="186">
                  <c:v>0.181640625</c:v>
                </c:pt>
                <c:pt idx="187">
                  <c:v>0.1826171875</c:v>
                </c:pt>
                <c:pt idx="188">
                  <c:v>0.18359375</c:v>
                </c:pt>
                <c:pt idx="189">
                  <c:v>0.1845703125</c:v>
                </c:pt>
                <c:pt idx="190">
                  <c:v>0.185546875</c:v>
                </c:pt>
                <c:pt idx="191">
                  <c:v>0.1865234375</c:v>
                </c:pt>
                <c:pt idx="192">
                  <c:v>0.1875</c:v>
                </c:pt>
                <c:pt idx="193">
                  <c:v>0.1884765625</c:v>
                </c:pt>
                <c:pt idx="194">
                  <c:v>0.189453125</c:v>
                </c:pt>
                <c:pt idx="195">
                  <c:v>0.1904296875</c:v>
                </c:pt>
                <c:pt idx="196">
                  <c:v>0.19140625</c:v>
                </c:pt>
                <c:pt idx="197">
                  <c:v>0.1923828125</c:v>
                </c:pt>
                <c:pt idx="198">
                  <c:v>0.193359375</c:v>
                </c:pt>
                <c:pt idx="199">
                  <c:v>0.1943359375</c:v>
                </c:pt>
                <c:pt idx="200">
                  <c:v>0.1953125</c:v>
                </c:pt>
                <c:pt idx="201">
                  <c:v>0.1962890625</c:v>
                </c:pt>
                <c:pt idx="202">
                  <c:v>0.197265625</c:v>
                </c:pt>
                <c:pt idx="203">
                  <c:v>0.1982421875</c:v>
                </c:pt>
                <c:pt idx="204">
                  <c:v>0.19921875</c:v>
                </c:pt>
                <c:pt idx="205">
                  <c:v>0.2001953125</c:v>
                </c:pt>
                <c:pt idx="206">
                  <c:v>0.201171875</c:v>
                </c:pt>
                <c:pt idx="207">
                  <c:v>0.2021484375</c:v>
                </c:pt>
                <c:pt idx="208">
                  <c:v>0.203125</c:v>
                </c:pt>
                <c:pt idx="209">
                  <c:v>0.2041015625</c:v>
                </c:pt>
                <c:pt idx="210">
                  <c:v>0.205078125</c:v>
                </c:pt>
                <c:pt idx="211">
                  <c:v>0.2060546875</c:v>
                </c:pt>
                <c:pt idx="212">
                  <c:v>0.20703125</c:v>
                </c:pt>
                <c:pt idx="213">
                  <c:v>0.2080078125</c:v>
                </c:pt>
                <c:pt idx="214">
                  <c:v>0.208984375</c:v>
                </c:pt>
                <c:pt idx="215">
                  <c:v>0.2099609375</c:v>
                </c:pt>
                <c:pt idx="216">
                  <c:v>0.2109375</c:v>
                </c:pt>
                <c:pt idx="217">
                  <c:v>0.2119140625</c:v>
                </c:pt>
                <c:pt idx="218">
                  <c:v>0.212890625</c:v>
                </c:pt>
                <c:pt idx="219">
                  <c:v>0.2138671875</c:v>
                </c:pt>
                <c:pt idx="220">
                  <c:v>0.21484375</c:v>
                </c:pt>
                <c:pt idx="221">
                  <c:v>0.2158203125</c:v>
                </c:pt>
                <c:pt idx="222">
                  <c:v>0.216796875</c:v>
                </c:pt>
                <c:pt idx="223">
                  <c:v>0.2177734375</c:v>
                </c:pt>
                <c:pt idx="224">
                  <c:v>0.21875</c:v>
                </c:pt>
                <c:pt idx="225">
                  <c:v>0.2197265625</c:v>
                </c:pt>
                <c:pt idx="226">
                  <c:v>0.220703125</c:v>
                </c:pt>
                <c:pt idx="227">
                  <c:v>0.2216796875</c:v>
                </c:pt>
                <c:pt idx="228">
                  <c:v>0.22265625</c:v>
                </c:pt>
                <c:pt idx="229">
                  <c:v>0.2236328125</c:v>
                </c:pt>
                <c:pt idx="230">
                  <c:v>0.224609375</c:v>
                </c:pt>
                <c:pt idx="231">
                  <c:v>0.2255859375</c:v>
                </c:pt>
                <c:pt idx="232">
                  <c:v>0.2265625</c:v>
                </c:pt>
                <c:pt idx="233">
                  <c:v>0.2275390625</c:v>
                </c:pt>
                <c:pt idx="234">
                  <c:v>0.228515625</c:v>
                </c:pt>
                <c:pt idx="235">
                  <c:v>0.2294921875</c:v>
                </c:pt>
                <c:pt idx="236">
                  <c:v>0.23046875</c:v>
                </c:pt>
                <c:pt idx="237">
                  <c:v>0.2314453125</c:v>
                </c:pt>
                <c:pt idx="238">
                  <c:v>0.232421875</c:v>
                </c:pt>
                <c:pt idx="239">
                  <c:v>0.2333984375</c:v>
                </c:pt>
                <c:pt idx="240">
                  <c:v>0.234375</c:v>
                </c:pt>
                <c:pt idx="241">
                  <c:v>0.2353515625</c:v>
                </c:pt>
                <c:pt idx="242">
                  <c:v>0.236328125</c:v>
                </c:pt>
                <c:pt idx="243">
                  <c:v>0.2373046875</c:v>
                </c:pt>
                <c:pt idx="244">
                  <c:v>0.23828125</c:v>
                </c:pt>
                <c:pt idx="245">
                  <c:v>0.2392578125</c:v>
                </c:pt>
                <c:pt idx="246">
                  <c:v>0.240234375</c:v>
                </c:pt>
                <c:pt idx="247">
                  <c:v>0.2412109375</c:v>
                </c:pt>
                <c:pt idx="248">
                  <c:v>0.2421875</c:v>
                </c:pt>
                <c:pt idx="249">
                  <c:v>0.2431640625</c:v>
                </c:pt>
                <c:pt idx="250">
                  <c:v>0.244140625</c:v>
                </c:pt>
                <c:pt idx="251">
                  <c:v>0.2451171875</c:v>
                </c:pt>
                <c:pt idx="252">
                  <c:v>0.24609375</c:v>
                </c:pt>
                <c:pt idx="253">
                  <c:v>0.2470703125</c:v>
                </c:pt>
                <c:pt idx="254">
                  <c:v>0.248046875</c:v>
                </c:pt>
                <c:pt idx="255">
                  <c:v>0.2490234375</c:v>
                </c:pt>
                <c:pt idx="256">
                  <c:v>0.25</c:v>
                </c:pt>
                <c:pt idx="257">
                  <c:v>0.2509765625</c:v>
                </c:pt>
                <c:pt idx="258">
                  <c:v>0.251953125</c:v>
                </c:pt>
                <c:pt idx="259">
                  <c:v>0.2529296875</c:v>
                </c:pt>
                <c:pt idx="260">
                  <c:v>0.25390625</c:v>
                </c:pt>
                <c:pt idx="261">
                  <c:v>0.2548828125</c:v>
                </c:pt>
                <c:pt idx="262">
                  <c:v>0.255859375</c:v>
                </c:pt>
                <c:pt idx="263">
                  <c:v>0.2568359375</c:v>
                </c:pt>
                <c:pt idx="264">
                  <c:v>0.2578125</c:v>
                </c:pt>
                <c:pt idx="265">
                  <c:v>0.2587890625</c:v>
                </c:pt>
                <c:pt idx="266">
                  <c:v>0.259765625</c:v>
                </c:pt>
                <c:pt idx="267">
                  <c:v>0.2607421875</c:v>
                </c:pt>
                <c:pt idx="268">
                  <c:v>0.26171875</c:v>
                </c:pt>
                <c:pt idx="269">
                  <c:v>0.2626953125</c:v>
                </c:pt>
                <c:pt idx="270">
                  <c:v>0.263671875</c:v>
                </c:pt>
                <c:pt idx="271">
                  <c:v>0.2646484375</c:v>
                </c:pt>
                <c:pt idx="272">
                  <c:v>0.265625</c:v>
                </c:pt>
                <c:pt idx="273">
                  <c:v>0.2666015625</c:v>
                </c:pt>
                <c:pt idx="274">
                  <c:v>0.267578125</c:v>
                </c:pt>
                <c:pt idx="275">
                  <c:v>0.2685546875</c:v>
                </c:pt>
                <c:pt idx="276">
                  <c:v>0.26953125</c:v>
                </c:pt>
                <c:pt idx="277">
                  <c:v>0.2705078125</c:v>
                </c:pt>
                <c:pt idx="278">
                  <c:v>0.271484375</c:v>
                </c:pt>
                <c:pt idx="279">
                  <c:v>0.2724609375</c:v>
                </c:pt>
                <c:pt idx="280">
                  <c:v>0.2734375</c:v>
                </c:pt>
                <c:pt idx="281">
                  <c:v>0.2744140625</c:v>
                </c:pt>
                <c:pt idx="282">
                  <c:v>0.275390625</c:v>
                </c:pt>
                <c:pt idx="283">
                  <c:v>0.2763671875</c:v>
                </c:pt>
                <c:pt idx="284">
                  <c:v>0.27734375</c:v>
                </c:pt>
                <c:pt idx="285">
                  <c:v>0.2783203125</c:v>
                </c:pt>
                <c:pt idx="286">
                  <c:v>0.279296875</c:v>
                </c:pt>
                <c:pt idx="287">
                  <c:v>0.2802734375</c:v>
                </c:pt>
                <c:pt idx="288">
                  <c:v>0.28125</c:v>
                </c:pt>
                <c:pt idx="289">
                  <c:v>0.2822265625</c:v>
                </c:pt>
                <c:pt idx="290">
                  <c:v>0.283203125</c:v>
                </c:pt>
                <c:pt idx="291">
                  <c:v>0.2841796875</c:v>
                </c:pt>
                <c:pt idx="292">
                  <c:v>0.28515625</c:v>
                </c:pt>
                <c:pt idx="293">
                  <c:v>0.2861328125</c:v>
                </c:pt>
                <c:pt idx="294">
                  <c:v>0.287109375</c:v>
                </c:pt>
                <c:pt idx="295">
                  <c:v>0.2880859375</c:v>
                </c:pt>
                <c:pt idx="296">
                  <c:v>0.2890625</c:v>
                </c:pt>
                <c:pt idx="297">
                  <c:v>0.2900390625</c:v>
                </c:pt>
                <c:pt idx="298">
                  <c:v>0.291015625</c:v>
                </c:pt>
                <c:pt idx="299">
                  <c:v>0.2919921875</c:v>
                </c:pt>
                <c:pt idx="300">
                  <c:v>0.29296875</c:v>
                </c:pt>
                <c:pt idx="301">
                  <c:v>0.2939453125</c:v>
                </c:pt>
                <c:pt idx="302">
                  <c:v>0.294921875</c:v>
                </c:pt>
                <c:pt idx="303">
                  <c:v>0.2958984375</c:v>
                </c:pt>
                <c:pt idx="304">
                  <c:v>0.296875</c:v>
                </c:pt>
                <c:pt idx="305">
                  <c:v>0.2978515625</c:v>
                </c:pt>
                <c:pt idx="306">
                  <c:v>0.298828125</c:v>
                </c:pt>
                <c:pt idx="307">
                  <c:v>0.2998046875</c:v>
                </c:pt>
                <c:pt idx="308">
                  <c:v>0.30078125</c:v>
                </c:pt>
                <c:pt idx="309">
                  <c:v>0.3017578125</c:v>
                </c:pt>
                <c:pt idx="310">
                  <c:v>0.302734375</c:v>
                </c:pt>
                <c:pt idx="311">
                  <c:v>0.3037109375</c:v>
                </c:pt>
                <c:pt idx="312">
                  <c:v>0.3046875</c:v>
                </c:pt>
                <c:pt idx="313">
                  <c:v>0.3056640625</c:v>
                </c:pt>
                <c:pt idx="314">
                  <c:v>0.306640625</c:v>
                </c:pt>
                <c:pt idx="315">
                  <c:v>0.3076171875</c:v>
                </c:pt>
                <c:pt idx="316">
                  <c:v>0.30859375</c:v>
                </c:pt>
                <c:pt idx="317">
                  <c:v>0.3095703125</c:v>
                </c:pt>
                <c:pt idx="318">
                  <c:v>0.310546875</c:v>
                </c:pt>
                <c:pt idx="319">
                  <c:v>0.3115234375</c:v>
                </c:pt>
                <c:pt idx="320">
                  <c:v>0.3125</c:v>
                </c:pt>
                <c:pt idx="321">
                  <c:v>0.3134765625</c:v>
                </c:pt>
                <c:pt idx="322">
                  <c:v>0.314453125</c:v>
                </c:pt>
                <c:pt idx="323">
                  <c:v>0.3154296875</c:v>
                </c:pt>
                <c:pt idx="324">
                  <c:v>0.31640625</c:v>
                </c:pt>
                <c:pt idx="325">
                  <c:v>0.3173828125</c:v>
                </c:pt>
                <c:pt idx="326">
                  <c:v>0.318359375</c:v>
                </c:pt>
                <c:pt idx="327">
                  <c:v>0.3193359375</c:v>
                </c:pt>
                <c:pt idx="328">
                  <c:v>0.3203125</c:v>
                </c:pt>
                <c:pt idx="329">
                  <c:v>0.3212890625</c:v>
                </c:pt>
                <c:pt idx="330">
                  <c:v>0.322265625</c:v>
                </c:pt>
                <c:pt idx="331">
                  <c:v>0.3232421875</c:v>
                </c:pt>
                <c:pt idx="332">
                  <c:v>0.32421875</c:v>
                </c:pt>
                <c:pt idx="333">
                  <c:v>0.3251953125</c:v>
                </c:pt>
                <c:pt idx="334">
                  <c:v>0.326171875</c:v>
                </c:pt>
                <c:pt idx="335">
                  <c:v>0.3271484375</c:v>
                </c:pt>
                <c:pt idx="336">
                  <c:v>0.328125</c:v>
                </c:pt>
                <c:pt idx="337">
                  <c:v>0.3291015625</c:v>
                </c:pt>
                <c:pt idx="338">
                  <c:v>0.330078125</c:v>
                </c:pt>
                <c:pt idx="339">
                  <c:v>0.3310546875</c:v>
                </c:pt>
                <c:pt idx="340">
                  <c:v>0.33203125</c:v>
                </c:pt>
                <c:pt idx="341">
                  <c:v>0.3330078125</c:v>
                </c:pt>
                <c:pt idx="342">
                  <c:v>0.333984375</c:v>
                </c:pt>
                <c:pt idx="343">
                  <c:v>0.3349609375</c:v>
                </c:pt>
                <c:pt idx="344">
                  <c:v>0.3359375</c:v>
                </c:pt>
                <c:pt idx="345">
                  <c:v>0.3369140625</c:v>
                </c:pt>
                <c:pt idx="346">
                  <c:v>0.337890625</c:v>
                </c:pt>
                <c:pt idx="347">
                  <c:v>0.3388671875</c:v>
                </c:pt>
                <c:pt idx="348">
                  <c:v>0.33984375</c:v>
                </c:pt>
                <c:pt idx="349">
                  <c:v>0.3408203125</c:v>
                </c:pt>
                <c:pt idx="350">
                  <c:v>0.341796875</c:v>
                </c:pt>
                <c:pt idx="351">
                  <c:v>0.3427734375</c:v>
                </c:pt>
                <c:pt idx="352">
                  <c:v>0.34375</c:v>
                </c:pt>
                <c:pt idx="353">
                  <c:v>0.3447265625</c:v>
                </c:pt>
                <c:pt idx="354">
                  <c:v>0.345703125</c:v>
                </c:pt>
                <c:pt idx="355">
                  <c:v>0.3466796875</c:v>
                </c:pt>
                <c:pt idx="356">
                  <c:v>0.34765625</c:v>
                </c:pt>
                <c:pt idx="357">
                  <c:v>0.3486328125</c:v>
                </c:pt>
                <c:pt idx="358">
                  <c:v>0.349609375</c:v>
                </c:pt>
                <c:pt idx="359">
                  <c:v>0.3505859375</c:v>
                </c:pt>
                <c:pt idx="360">
                  <c:v>0.3515625</c:v>
                </c:pt>
                <c:pt idx="361">
                  <c:v>0.3525390625</c:v>
                </c:pt>
                <c:pt idx="362">
                  <c:v>0.353515625</c:v>
                </c:pt>
                <c:pt idx="363">
                  <c:v>0.3544921875</c:v>
                </c:pt>
                <c:pt idx="364">
                  <c:v>0.35546875</c:v>
                </c:pt>
                <c:pt idx="365">
                  <c:v>0.3564453125</c:v>
                </c:pt>
                <c:pt idx="366">
                  <c:v>0.357421875</c:v>
                </c:pt>
                <c:pt idx="367">
                  <c:v>0.3583984375</c:v>
                </c:pt>
                <c:pt idx="368">
                  <c:v>0.359375</c:v>
                </c:pt>
                <c:pt idx="369">
                  <c:v>0.3603515625</c:v>
                </c:pt>
                <c:pt idx="370">
                  <c:v>0.361328125</c:v>
                </c:pt>
                <c:pt idx="371">
                  <c:v>0.3623046875</c:v>
                </c:pt>
                <c:pt idx="372">
                  <c:v>0.36328125</c:v>
                </c:pt>
                <c:pt idx="373">
                  <c:v>0.3642578125</c:v>
                </c:pt>
                <c:pt idx="374">
                  <c:v>0.365234375</c:v>
                </c:pt>
                <c:pt idx="375">
                  <c:v>0.3662109375</c:v>
                </c:pt>
                <c:pt idx="376">
                  <c:v>0.3671875</c:v>
                </c:pt>
                <c:pt idx="377">
                  <c:v>0.3681640625</c:v>
                </c:pt>
                <c:pt idx="378">
                  <c:v>0.369140625</c:v>
                </c:pt>
                <c:pt idx="379">
                  <c:v>0.3701171875</c:v>
                </c:pt>
                <c:pt idx="380">
                  <c:v>0.37109375</c:v>
                </c:pt>
                <c:pt idx="381">
                  <c:v>0.3720703125</c:v>
                </c:pt>
                <c:pt idx="382">
                  <c:v>0.373046875</c:v>
                </c:pt>
                <c:pt idx="383">
                  <c:v>0.3740234375</c:v>
                </c:pt>
                <c:pt idx="384">
                  <c:v>0.375</c:v>
                </c:pt>
                <c:pt idx="385">
                  <c:v>0.3759765625</c:v>
                </c:pt>
                <c:pt idx="386">
                  <c:v>0.376953125</c:v>
                </c:pt>
                <c:pt idx="387">
                  <c:v>0.3779296875</c:v>
                </c:pt>
                <c:pt idx="388">
                  <c:v>0.37890625</c:v>
                </c:pt>
                <c:pt idx="389">
                  <c:v>0.3798828125</c:v>
                </c:pt>
                <c:pt idx="390">
                  <c:v>0.380859375</c:v>
                </c:pt>
                <c:pt idx="391">
                  <c:v>0.3818359375</c:v>
                </c:pt>
                <c:pt idx="392">
                  <c:v>0.3828125</c:v>
                </c:pt>
                <c:pt idx="393">
                  <c:v>0.3837890625</c:v>
                </c:pt>
                <c:pt idx="394">
                  <c:v>0.384765625</c:v>
                </c:pt>
                <c:pt idx="395">
                  <c:v>0.3857421875</c:v>
                </c:pt>
                <c:pt idx="396">
                  <c:v>0.38671875</c:v>
                </c:pt>
                <c:pt idx="397">
                  <c:v>0.3876953125</c:v>
                </c:pt>
                <c:pt idx="398">
                  <c:v>0.388671875</c:v>
                </c:pt>
                <c:pt idx="399">
                  <c:v>0.3896484375</c:v>
                </c:pt>
                <c:pt idx="400">
                  <c:v>0.390625</c:v>
                </c:pt>
                <c:pt idx="401">
                  <c:v>0.3916015625</c:v>
                </c:pt>
                <c:pt idx="402">
                  <c:v>0.392578125</c:v>
                </c:pt>
                <c:pt idx="403">
                  <c:v>0.3935546875</c:v>
                </c:pt>
                <c:pt idx="404">
                  <c:v>0.39453125</c:v>
                </c:pt>
                <c:pt idx="405">
                  <c:v>0.3955078125</c:v>
                </c:pt>
                <c:pt idx="406">
                  <c:v>0.396484375</c:v>
                </c:pt>
                <c:pt idx="407">
                  <c:v>0.3974609375</c:v>
                </c:pt>
                <c:pt idx="408">
                  <c:v>0.3984375</c:v>
                </c:pt>
                <c:pt idx="409">
                  <c:v>0.3994140625</c:v>
                </c:pt>
                <c:pt idx="410">
                  <c:v>0.400390625</c:v>
                </c:pt>
                <c:pt idx="411">
                  <c:v>0.4013671875</c:v>
                </c:pt>
                <c:pt idx="412">
                  <c:v>0.40234375</c:v>
                </c:pt>
                <c:pt idx="413">
                  <c:v>0.4033203125</c:v>
                </c:pt>
                <c:pt idx="414">
                  <c:v>0.404296875</c:v>
                </c:pt>
                <c:pt idx="415">
                  <c:v>0.4052734375</c:v>
                </c:pt>
                <c:pt idx="416">
                  <c:v>0.40625</c:v>
                </c:pt>
                <c:pt idx="417">
                  <c:v>0.4072265625</c:v>
                </c:pt>
                <c:pt idx="418">
                  <c:v>0.408203125</c:v>
                </c:pt>
                <c:pt idx="419">
                  <c:v>0.4091796875</c:v>
                </c:pt>
                <c:pt idx="420">
                  <c:v>0.41015625</c:v>
                </c:pt>
                <c:pt idx="421">
                  <c:v>0.4111328125</c:v>
                </c:pt>
                <c:pt idx="422">
                  <c:v>0.412109375</c:v>
                </c:pt>
                <c:pt idx="423">
                  <c:v>0.4130859375</c:v>
                </c:pt>
                <c:pt idx="424">
                  <c:v>0.4140625</c:v>
                </c:pt>
                <c:pt idx="425">
                  <c:v>0.4150390625</c:v>
                </c:pt>
                <c:pt idx="426">
                  <c:v>0.416015625</c:v>
                </c:pt>
                <c:pt idx="427">
                  <c:v>0.4169921875</c:v>
                </c:pt>
                <c:pt idx="428">
                  <c:v>0.41796875</c:v>
                </c:pt>
                <c:pt idx="429">
                  <c:v>0.4189453125</c:v>
                </c:pt>
                <c:pt idx="430">
                  <c:v>0.419921875</c:v>
                </c:pt>
                <c:pt idx="431">
                  <c:v>0.4208984375</c:v>
                </c:pt>
                <c:pt idx="432">
                  <c:v>0.421875</c:v>
                </c:pt>
                <c:pt idx="433">
                  <c:v>0.4228515625</c:v>
                </c:pt>
                <c:pt idx="434">
                  <c:v>0.423828125</c:v>
                </c:pt>
                <c:pt idx="435">
                  <c:v>0.4248046875</c:v>
                </c:pt>
                <c:pt idx="436">
                  <c:v>0.42578125</c:v>
                </c:pt>
                <c:pt idx="437">
                  <c:v>0.4267578125</c:v>
                </c:pt>
                <c:pt idx="438">
                  <c:v>0.427734375</c:v>
                </c:pt>
                <c:pt idx="439">
                  <c:v>0.4287109375</c:v>
                </c:pt>
                <c:pt idx="440">
                  <c:v>0.4296875</c:v>
                </c:pt>
                <c:pt idx="441">
                  <c:v>0.4306640625</c:v>
                </c:pt>
                <c:pt idx="442">
                  <c:v>0.431640625</c:v>
                </c:pt>
                <c:pt idx="443">
                  <c:v>0.4326171875</c:v>
                </c:pt>
                <c:pt idx="444">
                  <c:v>0.43359375</c:v>
                </c:pt>
                <c:pt idx="445">
                  <c:v>0.4345703125</c:v>
                </c:pt>
                <c:pt idx="446">
                  <c:v>0.435546875</c:v>
                </c:pt>
                <c:pt idx="447">
                  <c:v>0.4365234375</c:v>
                </c:pt>
                <c:pt idx="448">
                  <c:v>0.4375</c:v>
                </c:pt>
                <c:pt idx="449">
                  <c:v>0.4384765625</c:v>
                </c:pt>
                <c:pt idx="450">
                  <c:v>0.439453125</c:v>
                </c:pt>
                <c:pt idx="451">
                  <c:v>0.4404296875</c:v>
                </c:pt>
                <c:pt idx="452">
                  <c:v>0.44140625</c:v>
                </c:pt>
                <c:pt idx="453">
                  <c:v>0.4423828125</c:v>
                </c:pt>
                <c:pt idx="454">
                  <c:v>0.443359375</c:v>
                </c:pt>
                <c:pt idx="455">
                  <c:v>0.4443359375</c:v>
                </c:pt>
                <c:pt idx="456">
                  <c:v>0.4453125</c:v>
                </c:pt>
                <c:pt idx="457">
                  <c:v>0.4462890625</c:v>
                </c:pt>
                <c:pt idx="458">
                  <c:v>0.447265625</c:v>
                </c:pt>
                <c:pt idx="459">
                  <c:v>0.4482421875</c:v>
                </c:pt>
                <c:pt idx="460">
                  <c:v>0.44921875</c:v>
                </c:pt>
                <c:pt idx="461">
                  <c:v>0.4501953125</c:v>
                </c:pt>
                <c:pt idx="462">
                  <c:v>0.451171875</c:v>
                </c:pt>
                <c:pt idx="463">
                  <c:v>0.4521484375</c:v>
                </c:pt>
                <c:pt idx="464">
                  <c:v>0.453125</c:v>
                </c:pt>
                <c:pt idx="465">
                  <c:v>0.4541015625</c:v>
                </c:pt>
                <c:pt idx="466">
                  <c:v>0.455078125</c:v>
                </c:pt>
                <c:pt idx="467">
                  <c:v>0.4560546875</c:v>
                </c:pt>
                <c:pt idx="468">
                  <c:v>0.45703125</c:v>
                </c:pt>
                <c:pt idx="469">
                  <c:v>0.4580078125</c:v>
                </c:pt>
                <c:pt idx="470">
                  <c:v>0.458984375</c:v>
                </c:pt>
                <c:pt idx="471">
                  <c:v>0.4599609375</c:v>
                </c:pt>
                <c:pt idx="472">
                  <c:v>0.4609375</c:v>
                </c:pt>
                <c:pt idx="473">
                  <c:v>0.4619140625</c:v>
                </c:pt>
                <c:pt idx="474">
                  <c:v>0.462890625</c:v>
                </c:pt>
                <c:pt idx="475">
                  <c:v>0.4638671875</c:v>
                </c:pt>
                <c:pt idx="476">
                  <c:v>0.46484375</c:v>
                </c:pt>
                <c:pt idx="477">
                  <c:v>0.4658203125</c:v>
                </c:pt>
                <c:pt idx="478">
                  <c:v>0.466796875</c:v>
                </c:pt>
                <c:pt idx="479">
                  <c:v>0.4677734375</c:v>
                </c:pt>
                <c:pt idx="480">
                  <c:v>0.46875</c:v>
                </c:pt>
                <c:pt idx="481">
                  <c:v>0.4697265625</c:v>
                </c:pt>
                <c:pt idx="482">
                  <c:v>0.470703125</c:v>
                </c:pt>
                <c:pt idx="483">
                  <c:v>0.4716796875</c:v>
                </c:pt>
                <c:pt idx="484">
                  <c:v>0.47265625</c:v>
                </c:pt>
                <c:pt idx="485">
                  <c:v>0.4736328125</c:v>
                </c:pt>
                <c:pt idx="486">
                  <c:v>0.474609375</c:v>
                </c:pt>
                <c:pt idx="487">
                  <c:v>0.4755859375</c:v>
                </c:pt>
                <c:pt idx="488">
                  <c:v>0.4765625</c:v>
                </c:pt>
                <c:pt idx="489">
                  <c:v>0.4775390625</c:v>
                </c:pt>
                <c:pt idx="490">
                  <c:v>0.478515625</c:v>
                </c:pt>
                <c:pt idx="491">
                  <c:v>0.4794921875</c:v>
                </c:pt>
                <c:pt idx="492">
                  <c:v>0.48046875</c:v>
                </c:pt>
                <c:pt idx="493">
                  <c:v>0.4814453125</c:v>
                </c:pt>
                <c:pt idx="494">
                  <c:v>0.482421875</c:v>
                </c:pt>
                <c:pt idx="495">
                  <c:v>0.4833984375</c:v>
                </c:pt>
                <c:pt idx="496">
                  <c:v>0.484375</c:v>
                </c:pt>
                <c:pt idx="497">
                  <c:v>0.4853515625</c:v>
                </c:pt>
                <c:pt idx="498">
                  <c:v>0.486328125</c:v>
                </c:pt>
                <c:pt idx="499">
                  <c:v>0.4873046875</c:v>
                </c:pt>
                <c:pt idx="500">
                  <c:v>0.48828125</c:v>
                </c:pt>
                <c:pt idx="501">
                  <c:v>0.4892578125</c:v>
                </c:pt>
                <c:pt idx="502">
                  <c:v>0.490234375</c:v>
                </c:pt>
                <c:pt idx="503">
                  <c:v>0.4912109375</c:v>
                </c:pt>
                <c:pt idx="504">
                  <c:v>0.4921875</c:v>
                </c:pt>
                <c:pt idx="505">
                  <c:v>0.4931640625</c:v>
                </c:pt>
                <c:pt idx="506">
                  <c:v>0.494140625</c:v>
                </c:pt>
                <c:pt idx="507">
                  <c:v>0.4951171875</c:v>
                </c:pt>
                <c:pt idx="508">
                  <c:v>0.49609375</c:v>
                </c:pt>
                <c:pt idx="509">
                  <c:v>0.4970703125</c:v>
                </c:pt>
                <c:pt idx="510">
                  <c:v>0.498046875</c:v>
                </c:pt>
                <c:pt idx="511">
                  <c:v>0.4990234375</c:v>
                </c:pt>
                <c:pt idx="512">
                  <c:v>0.5</c:v>
                </c:pt>
                <c:pt idx="513">
                  <c:v>0.5009765625</c:v>
                </c:pt>
                <c:pt idx="514">
                  <c:v>0.501953125</c:v>
                </c:pt>
                <c:pt idx="515">
                  <c:v>0.5029296875</c:v>
                </c:pt>
                <c:pt idx="516">
                  <c:v>0.50390625</c:v>
                </c:pt>
                <c:pt idx="517">
                  <c:v>0.5048828125</c:v>
                </c:pt>
                <c:pt idx="518">
                  <c:v>0.505859375</c:v>
                </c:pt>
                <c:pt idx="519">
                  <c:v>0.5068359375</c:v>
                </c:pt>
                <c:pt idx="520">
                  <c:v>0.5078125</c:v>
                </c:pt>
                <c:pt idx="521">
                  <c:v>0.5087890625</c:v>
                </c:pt>
                <c:pt idx="522">
                  <c:v>0.509765625</c:v>
                </c:pt>
                <c:pt idx="523">
                  <c:v>0.5107421875</c:v>
                </c:pt>
                <c:pt idx="524">
                  <c:v>0.51171875</c:v>
                </c:pt>
                <c:pt idx="525">
                  <c:v>0.5126953125</c:v>
                </c:pt>
                <c:pt idx="526">
                  <c:v>0.513671875</c:v>
                </c:pt>
                <c:pt idx="527">
                  <c:v>0.5146484375</c:v>
                </c:pt>
                <c:pt idx="528">
                  <c:v>0.515625</c:v>
                </c:pt>
                <c:pt idx="529">
                  <c:v>0.5166015625</c:v>
                </c:pt>
                <c:pt idx="530">
                  <c:v>0.517578125</c:v>
                </c:pt>
                <c:pt idx="531">
                  <c:v>0.5185546875</c:v>
                </c:pt>
                <c:pt idx="532">
                  <c:v>0.51953125</c:v>
                </c:pt>
                <c:pt idx="533">
                  <c:v>0.5205078125</c:v>
                </c:pt>
                <c:pt idx="534">
                  <c:v>0.521484375</c:v>
                </c:pt>
                <c:pt idx="535">
                  <c:v>0.5224609375</c:v>
                </c:pt>
                <c:pt idx="536">
                  <c:v>0.5234375</c:v>
                </c:pt>
                <c:pt idx="537">
                  <c:v>0.5244140625</c:v>
                </c:pt>
                <c:pt idx="538">
                  <c:v>0.525390625</c:v>
                </c:pt>
                <c:pt idx="539">
                  <c:v>0.5263671875</c:v>
                </c:pt>
                <c:pt idx="540">
                  <c:v>0.52734375</c:v>
                </c:pt>
                <c:pt idx="541">
                  <c:v>0.5283203125</c:v>
                </c:pt>
                <c:pt idx="542">
                  <c:v>0.529296875</c:v>
                </c:pt>
                <c:pt idx="543">
                  <c:v>0.5302734375</c:v>
                </c:pt>
                <c:pt idx="544">
                  <c:v>0.53125</c:v>
                </c:pt>
                <c:pt idx="545">
                  <c:v>0.5322265625</c:v>
                </c:pt>
                <c:pt idx="546">
                  <c:v>0.533203125</c:v>
                </c:pt>
                <c:pt idx="547">
                  <c:v>0.5341796875</c:v>
                </c:pt>
                <c:pt idx="548">
                  <c:v>0.53515625</c:v>
                </c:pt>
                <c:pt idx="549">
                  <c:v>0.5361328125</c:v>
                </c:pt>
                <c:pt idx="550">
                  <c:v>0.537109375</c:v>
                </c:pt>
                <c:pt idx="551">
                  <c:v>0.5380859375</c:v>
                </c:pt>
                <c:pt idx="552">
                  <c:v>0.5390625</c:v>
                </c:pt>
                <c:pt idx="553">
                  <c:v>0.5400390625</c:v>
                </c:pt>
                <c:pt idx="554">
                  <c:v>0.541015625</c:v>
                </c:pt>
                <c:pt idx="555">
                  <c:v>0.5419921875</c:v>
                </c:pt>
                <c:pt idx="556">
                  <c:v>0.54296875</c:v>
                </c:pt>
                <c:pt idx="557">
                  <c:v>0.5439453125</c:v>
                </c:pt>
                <c:pt idx="558">
                  <c:v>0.544921875</c:v>
                </c:pt>
                <c:pt idx="559">
                  <c:v>0.5458984375</c:v>
                </c:pt>
                <c:pt idx="560">
                  <c:v>0.546875</c:v>
                </c:pt>
                <c:pt idx="561">
                  <c:v>0.5478515625</c:v>
                </c:pt>
                <c:pt idx="562">
                  <c:v>0.548828125</c:v>
                </c:pt>
                <c:pt idx="563">
                  <c:v>0.5498046875</c:v>
                </c:pt>
                <c:pt idx="564">
                  <c:v>0.55078125</c:v>
                </c:pt>
                <c:pt idx="565">
                  <c:v>0.5517578125</c:v>
                </c:pt>
                <c:pt idx="566">
                  <c:v>0.552734375</c:v>
                </c:pt>
                <c:pt idx="567">
                  <c:v>0.5537109375</c:v>
                </c:pt>
                <c:pt idx="568">
                  <c:v>0.5546875</c:v>
                </c:pt>
                <c:pt idx="569">
                  <c:v>0.5556640625</c:v>
                </c:pt>
                <c:pt idx="570">
                  <c:v>0.556640625</c:v>
                </c:pt>
                <c:pt idx="571">
                  <c:v>0.5576171875</c:v>
                </c:pt>
                <c:pt idx="572">
                  <c:v>0.55859375</c:v>
                </c:pt>
                <c:pt idx="573">
                  <c:v>0.5595703125</c:v>
                </c:pt>
                <c:pt idx="574">
                  <c:v>0.560546875</c:v>
                </c:pt>
                <c:pt idx="575">
                  <c:v>0.5615234375</c:v>
                </c:pt>
                <c:pt idx="576">
                  <c:v>0.5625</c:v>
                </c:pt>
                <c:pt idx="577">
                  <c:v>0.5634765625</c:v>
                </c:pt>
                <c:pt idx="578">
                  <c:v>0.564453125</c:v>
                </c:pt>
                <c:pt idx="579">
                  <c:v>0.5654296875</c:v>
                </c:pt>
                <c:pt idx="580">
                  <c:v>0.56640625</c:v>
                </c:pt>
                <c:pt idx="581">
                  <c:v>0.5673828125</c:v>
                </c:pt>
                <c:pt idx="582">
                  <c:v>0.568359375</c:v>
                </c:pt>
                <c:pt idx="583">
                  <c:v>0.5693359375</c:v>
                </c:pt>
                <c:pt idx="584">
                  <c:v>0.5703125</c:v>
                </c:pt>
                <c:pt idx="585">
                  <c:v>0.5712890625</c:v>
                </c:pt>
                <c:pt idx="586">
                  <c:v>0.572265625</c:v>
                </c:pt>
                <c:pt idx="587">
                  <c:v>0.5732421875</c:v>
                </c:pt>
                <c:pt idx="588">
                  <c:v>0.57421875</c:v>
                </c:pt>
                <c:pt idx="589">
                  <c:v>0.5751953125</c:v>
                </c:pt>
                <c:pt idx="590">
                  <c:v>0.576171875</c:v>
                </c:pt>
                <c:pt idx="591">
                  <c:v>0.5771484375</c:v>
                </c:pt>
                <c:pt idx="592">
                  <c:v>0.578125</c:v>
                </c:pt>
                <c:pt idx="593">
                  <c:v>0.5791015625</c:v>
                </c:pt>
                <c:pt idx="594">
                  <c:v>0.580078125</c:v>
                </c:pt>
                <c:pt idx="595">
                  <c:v>0.5810546875</c:v>
                </c:pt>
                <c:pt idx="596">
                  <c:v>0.58203125</c:v>
                </c:pt>
                <c:pt idx="597">
                  <c:v>0.5830078125</c:v>
                </c:pt>
                <c:pt idx="598">
                  <c:v>0.583984375</c:v>
                </c:pt>
                <c:pt idx="599">
                  <c:v>0.5849609375</c:v>
                </c:pt>
                <c:pt idx="600">
                  <c:v>0.5859375</c:v>
                </c:pt>
                <c:pt idx="601">
                  <c:v>0.5869140625</c:v>
                </c:pt>
                <c:pt idx="602">
                  <c:v>0.587890625</c:v>
                </c:pt>
                <c:pt idx="603">
                  <c:v>0.5888671875</c:v>
                </c:pt>
                <c:pt idx="604">
                  <c:v>0.58984375</c:v>
                </c:pt>
                <c:pt idx="605">
                  <c:v>0.5908203125</c:v>
                </c:pt>
                <c:pt idx="606">
                  <c:v>0.591796875</c:v>
                </c:pt>
                <c:pt idx="607">
                  <c:v>0.5927734375</c:v>
                </c:pt>
                <c:pt idx="608">
                  <c:v>0.59375</c:v>
                </c:pt>
                <c:pt idx="609">
                  <c:v>0.5947265625</c:v>
                </c:pt>
                <c:pt idx="610">
                  <c:v>0.595703125</c:v>
                </c:pt>
                <c:pt idx="611">
                  <c:v>0.5966796875</c:v>
                </c:pt>
                <c:pt idx="612">
                  <c:v>0.59765625</c:v>
                </c:pt>
                <c:pt idx="613">
                  <c:v>0.5986328125</c:v>
                </c:pt>
                <c:pt idx="614">
                  <c:v>0.599609375</c:v>
                </c:pt>
                <c:pt idx="615">
                  <c:v>0.6005859375</c:v>
                </c:pt>
                <c:pt idx="616">
                  <c:v>0.6015625</c:v>
                </c:pt>
                <c:pt idx="617">
                  <c:v>0.6025390625</c:v>
                </c:pt>
                <c:pt idx="618">
                  <c:v>0.603515625</c:v>
                </c:pt>
                <c:pt idx="619">
                  <c:v>0.6044921875</c:v>
                </c:pt>
                <c:pt idx="620">
                  <c:v>0.60546875</c:v>
                </c:pt>
                <c:pt idx="621">
                  <c:v>0.6064453125</c:v>
                </c:pt>
                <c:pt idx="622">
                  <c:v>0.607421875</c:v>
                </c:pt>
                <c:pt idx="623">
                  <c:v>0.6083984375</c:v>
                </c:pt>
                <c:pt idx="624">
                  <c:v>0.609375</c:v>
                </c:pt>
                <c:pt idx="625">
                  <c:v>0.6103515625</c:v>
                </c:pt>
                <c:pt idx="626">
                  <c:v>0.611328125</c:v>
                </c:pt>
                <c:pt idx="627">
                  <c:v>0.6123046875</c:v>
                </c:pt>
                <c:pt idx="628">
                  <c:v>0.61328125</c:v>
                </c:pt>
                <c:pt idx="629">
                  <c:v>0.6142578125</c:v>
                </c:pt>
                <c:pt idx="630">
                  <c:v>0.615234375</c:v>
                </c:pt>
                <c:pt idx="631">
                  <c:v>0.6162109375</c:v>
                </c:pt>
                <c:pt idx="632">
                  <c:v>0.6171875</c:v>
                </c:pt>
                <c:pt idx="633">
                  <c:v>0.6181640625</c:v>
                </c:pt>
                <c:pt idx="634">
                  <c:v>0.619140625</c:v>
                </c:pt>
                <c:pt idx="635">
                  <c:v>0.6201171875</c:v>
                </c:pt>
                <c:pt idx="636">
                  <c:v>0.62109375</c:v>
                </c:pt>
                <c:pt idx="637">
                  <c:v>0.6220703125</c:v>
                </c:pt>
                <c:pt idx="638">
                  <c:v>0.623046875</c:v>
                </c:pt>
                <c:pt idx="639">
                  <c:v>0.6240234375</c:v>
                </c:pt>
                <c:pt idx="640">
                  <c:v>0.625</c:v>
                </c:pt>
                <c:pt idx="641">
                  <c:v>0.6259765625</c:v>
                </c:pt>
                <c:pt idx="642">
                  <c:v>0.626953125</c:v>
                </c:pt>
                <c:pt idx="643">
                  <c:v>0.6279296875</c:v>
                </c:pt>
                <c:pt idx="644">
                  <c:v>0.62890625</c:v>
                </c:pt>
                <c:pt idx="645">
                  <c:v>0.6298828125</c:v>
                </c:pt>
                <c:pt idx="646">
                  <c:v>0.630859375</c:v>
                </c:pt>
                <c:pt idx="647">
                  <c:v>0.6318359375</c:v>
                </c:pt>
                <c:pt idx="648">
                  <c:v>0.6328125</c:v>
                </c:pt>
                <c:pt idx="649">
                  <c:v>0.6337890625</c:v>
                </c:pt>
                <c:pt idx="650">
                  <c:v>0.634765625</c:v>
                </c:pt>
                <c:pt idx="651">
                  <c:v>0.6357421875</c:v>
                </c:pt>
                <c:pt idx="652">
                  <c:v>0.63671875</c:v>
                </c:pt>
                <c:pt idx="653">
                  <c:v>0.6376953125</c:v>
                </c:pt>
                <c:pt idx="654">
                  <c:v>0.638671875</c:v>
                </c:pt>
                <c:pt idx="655">
                  <c:v>0.6396484375</c:v>
                </c:pt>
                <c:pt idx="656">
                  <c:v>0.640625</c:v>
                </c:pt>
                <c:pt idx="657">
                  <c:v>0.6416015625</c:v>
                </c:pt>
              </c:numCache>
            </c:numRef>
          </c:xVal>
          <c:yVal>
            <c:numRef>
              <c:f>'[arie zelbiobianchen.xls]zelbio31074'!$J$8:$J$665</c:f>
              <c:numCache>
                <c:formatCode>General</c:formatCode>
                <c:ptCount val="658"/>
                <c:pt idx="0">
                  <c:v>115.0953853355243</c:v>
                </c:pt>
                <c:pt idx="1">
                  <c:v>108.1482467947025</c:v>
                </c:pt>
                <c:pt idx="2">
                  <c:v>108.6731962915018</c:v>
                </c:pt>
                <c:pt idx="3">
                  <c:v>102.5632732382414</c:v>
                </c:pt>
                <c:pt idx="4">
                  <c:v>106.9257130668395</c:v>
                </c:pt>
                <c:pt idx="5">
                  <c:v>106.860993796011</c:v>
                </c:pt>
                <c:pt idx="6">
                  <c:v>102.1262315731123</c:v>
                </c:pt>
                <c:pt idx="7">
                  <c:v>105.1323047458773</c:v>
                </c:pt>
                <c:pt idx="8">
                  <c:v>101.5555665219243</c:v>
                </c:pt>
                <c:pt idx="9">
                  <c:v>100.538502560538</c:v>
                </c:pt>
                <c:pt idx="10">
                  <c:v>104.7594664700328</c:v>
                </c:pt>
                <c:pt idx="11">
                  <c:v>103.8213028620101</c:v>
                </c:pt>
                <c:pt idx="12">
                  <c:v>105.7090502897094</c:v>
                </c:pt>
                <c:pt idx="13">
                  <c:v>104.1989260473384</c:v>
                </c:pt>
                <c:pt idx="14">
                  <c:v>104.154316233366</c:v>
                </c:pt>
                <c:pt idx="15">
                  <c:v>97.95766243401473</c:v>
                </c:pt>
                <c:pt idx="16">
                  <c:v>99.97260474661175</c:v>
                </c:pt>
                <c:pt idx="17">
                  <c:v>100.4316190496645</c:v>
                </c:pt>
                <c:pt idx="18">
                  <c:v>100.803327843673</c:v>
                </c:pt>
                <c:pt idx="19">
                  <c:v>96.95537402158054</c:v>
                </c:pt>
                <c:pt idx="20">
                  <c:v>103.6978265059739</c:v>
                </c:pt>
                <c:pt idx="21">
                  <c:v>101.5973486608413</c:v>
                </c:pt>
                <c:pt idx="22">
                  <c:v>102.7329782412584</c:v>
                </c:pt>
                <c:pt idx="23">
                  <c:v>101.1033183370941</c:v>
                </c:pt>
                <c:pt idx="24">
                  <c:v>101.7379620089672</c:v>
                </c:pt>
                <c:pt idx="25">
                  <c:v>102.0429477301117</c:v>
                </c:pt>
                <c:pt idx="26">
                  <c:v>103.727464422469</c:v>
                </c:pt>
                <c:pt idx="27">
                  <c:v>102.1795207806427</c:v>
                </c:pt>
                <c:pt idx="28">
                  <c:v>93.30937836251341</c:v>
                </c:pt>
                <c:pt idx="29">
                  <c:v>99.20543027732477</c:v>
                </c:pt>
                <c:pt idx="30">
                  <c:v>100.581448738487</c:v>
                </c:pt>
                <c:pt idx="31">
                  <c:v>100.6168416312839</c:v>
                </c:pt>
                <c:pt idx="32">
                  <c:v>104.8334641690837</c:v>
                </c:pt>
                <c:pt idx="33">
                  <c:v>96.4966594365394</c:v>
                </c:pt>
                <c:pt idx="34">
                  <c:v>100.9000978800216</c:v>
                </c:pt>
                <c:pt idx="35">
                  <c:v>95.88948724112531</c:v>
                </c:pt>
                <c:pt idx="36">
                  <c:v>103.5596384708406</c:v>
                </c:pt>
                <c:pt idx="37">
                  <c:v>98.40273577440708</c:v>
                </c:pt>
                <c:pt idx="38">
                  <c:v>98.50274319302227</c:v>
                </c:pt>
                <c:pt idx="39">
                  <c:v>103.3865212209725</c:v>
                </c:pt>
                <c:pt idx="40">
                  <c:v>97.85641255092179</c:v>
                </c:pt>
                <c:pt idx="41">
                  <c:v>98.65923664478152</c:v>
                </c:pt>
                <c:pt idx="42">
                  <c:v>91.03166202221557</c:v>
                </c:pt>
                <c:pt idx="43">
                  <c:v>100.7163089158157</c:v>
                </c:pt>
                <c:pt idx="44">
                  <c:v>98.3345254780916</c:v>
                </c:pt>
                <c:pt idx="45">
                  <c:v>100.3159040570665</c:v>
                </c:pt>
                <c:pt idx="46">
                  <c:v>99.79274431288989</c:v>
                </c:pt>
                <c:pt idx="47">
                  <c:v>99.94733836704641</c:v>
                </c:pt>
                <c:pt idx="48">
                  <c:v>101.1233995134323</c:v>
                </c:pt>
                <c:pt idx="49">
                  <c:v>98.3971513757719</c:v>
                </c:pt>
                <c:pt idx="50">
                  <c:v>98.13861129634773</c:v>
                </c:pt>
                <c:pt idx="51">
                  <c:v>97.61176772900826</c:v>
                </c:pt>
                <c:pt idx="52">
                  <c:v>98.87999945502179</c:v>
                </c:pt>
                <c:pt idx="53">
                  <c:v>99.21782987132608</c:v>
                </c:pt>
                <c:pt idx="54">
                  <c:v>101.3899240910594</c:v>
                </c:pt>
                <c:pt idx="55">
                  <c:v>91.97454161631134</c:v>
                </c:pt>
                <c:pt idx="56">
                  <c:v>100.4466745337907</c:v>
                </c:pt>
                <c:pt idx="57">
                  <c:v>96.75183150015924</c:v>
                </c:pt>
                <c:pt idx="58">
                  <c:v>98.83668225024691</c:v>
                </c:pt>
                <c:pt idx="59">
                  <c:v>100.2711150519554</c:v>
                </c:pt>
                <c:pt idx="60">
                  <c:v>98.41503670728012</c:v>
                </c:pt>
                <c:pt idx="61">
                  <c:v>100.1331281841729</c:v>
                </c:pt>
                <c:pt idx="62">
                  <c:v>100.3567314487097</c:v>
                </c:pt>
                <c:pt idx="63">
                  <c:v>92.94487603839344</c:v>
                </c:pt>
                <c:pt idx="64">
                  <c:v>97.01505076310877</c:v>
                </c:pt>
                <c:pt idx="65">
                  <c:v>97.15654305008874</c:v>
                </c:pt>
                <c:pt idx="66">
                  <c:v>98.37230434637324</c:v>
                </c:pt>
                <c:pt idx="67">
                  <c:v>91.73524444301665</c:v>
                </c:pt>
                <c:pt idx="68">
                  <c:v>98.36910756454128</c:v>
                </c:pt>
                <c:pt idx="69">
                  <c:v>97.54642910072792</c:v>
                </c:pt>
                <c:pt idx="70">
                  <c:v>96.33699590466563</c:v>
                </c:pt>
                <c:pt idx="71">
                  <c:v>97.90800859020285</c:v>
                </c:pt>
                <c:pt idx="72">
                  <c:v>98.18933570653083</c:v>
                </c:pt>
                <c:pt idx="73">
                  <c:v>94.93464708139553</c:v>
                </c:pt>
                <c:pt idx="74">
                  <c:v>96.5705048121781</c:v>
                </c:pt>
                <c:pt idx="75">
                  <c:v>98.54467257611838</c:v>
                </c:pt>
                <c:pt idx="76">
                  <c:v>98.10781479291303</c:v>
                </c:pt>
                <c:pt idx="77">
                  <c:v>95.92277595588759</c:v>
                </c:pt>
                <c:pt idx="78">
                  <c:v>95.97747335026584</c:v>
                </c:pt>
                <c:pt idx="79">
                  <c:v>93.08074564599226</c:v>
                </c:pt>
                <c:pt idx="80">
                  <c:v>99.419235290851</c:v>
                </c:pt>
                <c:pt idx="81">
                  <c:v>94.06545301230658</c:v>
                </c:pt>
                <c:pt idx="82">
                  <c:v>93.45013022689791</c:v>
                </c:pt>
                <c:pt idx="83">
                  <c:v>98.15048941061748</c:v>
                </c:pt>
                <c:pt idx="84">
                  <c:v>96.66578833374838</c:v>
                </c:pt>
                <c:pt idx="85">
                  <c:v>96.15668472561875</c:v>
                </c:pt>
                <c:pt idx="86">
                  <c:v>96.01452739236076</c:v>
                </c:pt>
                <c:pt idx="87">
                  <c:v>101.5978362445585</c:v>
                </c:pt>
                <c:pt idx="88">
                  <c:v>99.94744244123964</c:v>
                </c:pt>
                <c:pt idx="89">
                  <c:v>95.99294878136973</c:v>
                </c:pt>
                <c:pt idx="90">
                  <c:v>97.75626441778783</c:v>
                </c:pt>
                <c:pt idx="91">
                  <c:v>100.0460123012762</c:v>
                </c:pt>
                <c:pt idx="92">
                  <c:v>97.07233993775836</c:v>
                </c:pt>
                <c:pt idx="93">
                  <c:v>100.5698552869718</c:v>
                </c:pt>
                <c:pt idx="94">
                  <c:v>95.27858921721328</c:v>
                </c:pt>
                <c:pt idx="95">
                  <c:v>99.57259290722693</c:v>
                </c:pt>
                <c:pt idx="96">
                  <c:v>97.1132248452775</c:v>
                </c:pt>
                <c:pt idx="97">
                  <c:v>98.75444385835385</c:v>
                </c:pt>
                <c:pt idx="98">
                  <c:v>96.19135031202671</c:v>
                </c:pt>
                <c:pt idx="99">
                  <c:v>91.74561589556373</c:v>
                </c:pt>
                <c:pt idx="100">
                  <c:v>96.24899597378905</c:v>
                </c:pt>
                <c:pt idx="101">
                  <c:v>99.29746314880574</c:v>
                </c:pt>
                <c:pt idx="102">
                  <c:v>98.92743047417042</c:v>
                </c:pt>
                <c:pt idx="103">
                  <c:v>96.59155818413212</c:v>
                </c:pt>
                <c:pt idx="104">
                  <c:v>93.3873347416274</c:v>
                </c:pt>
                <c:pt idx="105">
                  <c:v>98.94985077023316</c:v>
                </c:pt>
                <c:pt idx="106">
                  <c:v>99.66061318580496</c:v>
                </c:pt>
                <c:pt idx="107">
                  <c:v>98.13207786658255</c:v>
                </c:pt>
                <c:pt idx="108">
                  <c:v>94.5342570933575</c:v>
                </c:pt>
                <c:pt idx="109">
                  <c:v>92.99538583967518</c:v>
                </c:pt>
                <c:pt idx="110">
                  <c:v>97.75074877052963</c:v>
                </c:pt>
                <c:pt idx="111">
                  <c:v>98.93551942149757</c:v>
                </c:pt>
                <c:pt idx="112">
                  <c:v>83.60603101119968</c:v>
                </c:pt>
                <c:pt idx="113">
                  <c:v>94.33129349956205</c:v>
                </c:pt>
                <c:pt idx="114">
                  <c:v>89.17190320773281</c:v>
                </c:pt>
                <c:pt idx="115">
                  <c:v>96.81478616622563</c:v>
                </c:pt>
                <c:pt idx="116">
                  <c:v>98.74126757066626</c:v>
                </c:pt>
                <c:pt idx="117">
                  <c:v>87.85739574941901</c:v>
                </c:pt>
                <c:pt idx="118">
                  <c:v>81.62721708112003</c:v>
                </c:pt>
                <c:pt idx="119">
                  <c:v>92.38477472135521</c:v>
                </c:pt>
                <c:pt idx="120">
                  <c:v>96.91092816192218</c:v>
                </c:pt>
                <c:pt idx="121">
                  <c:v>93.82731451389687</c:v>
                </c:pt>
                <c:pt idx="122">
                  <c:v>97.49189179081606</c:v>
                </c:pt>
                <c:pt idx="123">
                  <c:v>90.6929397307831</c:v>
                </c:pt>
                <c:pt idx="124">
                  <c:v>90.04648293041839</c:v>
                </c:pt>
                <c:pt idx="125">
                  <c:v>95.97220186582459</c:v>
                </c:pt>
                <c:pt idx="126">
                  <c:v>92.48834380690701</c:v>
                </c:pt>
                <c:pt idx="127">
                  <c:v>89.73803076780068</c:v>
                </c:pt>
                <c:pt idx="128">
                  <c:v>97.67981157209125</c:v>
                </c:pt>
                <c:pt idx="129">
                  <c:v>94.19562329673171</c:v>
                </c:pt>
                <c:pt idx="130">
                  <c:v>98.01037822983176</c:v>
                </c:pt>
                <c:pt idx="131">
                  <c:v>94.59241336372814</c:v>
                </c:pt>
                <c:pt idx="132">
                  <c:v>94.80666623141158</c:v>
                </c:pt>
                <c:pt idx="133">
                  <c:v>90.56881620593621</c:v>
                </c:pt>
                <c:pt idx="134">
                  <c:v>97.59869224012948</c:v>
                </c:pt>
                <c:pt idx="135">
                  <c:v>93.25072031229126</c:v>
                </c:pt>
                <c:pt idx="136">
                  <c:v>91.32900461177523</c:v>
                </c:pt>
                <c:pt idx="137">
                  <c:v>91.97577395965199</c:v>
                </c:pt>
                <c:pt idx="138">
                  <c:v>96.08065720230557</c:v>
                </c:pt>
                <c:pt idx="139">
                  <c:v>94.78626776282434</c:v>
                </c:pt>
                <c:pt idx="140">
                  <c:v>92.22672516644775</c:v>
                </c:pt>
                <c:pt idx="141">
                  <c:v>97.5070611689666</c:v>
                </c:pt>
                <c:pt idx="142">
                  <c:v>95.36403941452379</c:v>
                </c:pt>
                <c:pt idx="143">
                  <c:v>94.70218695623725</c:v>
                </c:pt>
                <c:pt idx="144">
                  <c:v>96.02280844006667</c:v>
                </c:pt>
                <c:pt idx="145">
                  <c:v>94.60860843698184</c:v>
                </c:pt>
                <c:pt idx="146">
                  <c:v>91.79651990317238</c:v>
                </c:pt>
                <c:pt idx="147">
                  <c:v>96.92155577451443</c:v>
                </c:pt>
                <c:pt idx="148">
                  <c:v>96.89034727397704</c:v>
                </c:pt>
                <c:pt idx="149">
                  <c:v>92.80078039243175</c:v>
                </c:pt>
                <c:pt idx="150">
                  <c:v>93.78255402249944</c:v>
                </c:pt>
                <c:pt idx="151">
                  <c:v>93.42944392841693</c:v>
                </c:pt>
                <c:pt idx="152">
                  <c:v>82.50198632091873</c:v>
                </c:pt>
                <c:pt idx="153">
                  <c:v>95.9359640796491</c:v>
                </c:pt>
                <c:pt idx="154">
                  <c:v>93.83057619762492</c:v>
                </c:pt>
                <c:pt idx="155">
                  <c:v>92.6112536046476</c:v>
                </c:pt>
                <c:pt idx="156">
                  <c:v>96.1612841951954</c:v>
                </c:pt>
                <c:pt idx="157">
                  <c:v>94.86553681359268</c:v>
                </c:pt>
                <c:pt idx="158">
                  <c:v>94.27963277712418</c:v>
                </c:pt>
                <c:pt idx="159">
                  <c:v>95.86789897739714</c:v>
                </c:pt>
                <c:pt idx="160">
                  <c:v>91.30301735892124</c:v>
                </c:pt>
                <c:pt idx="161">
                  <c:v>96.6996492400674</c:v>
                </c:pt>
                <c:pt idx="162">
                  <c:v>91.01350760645077</c:v>
                </c:pt>
                <c:pt idx="163">
                  <c:v>93.26230064232354</c:v>
                </c:pt>
                <c:pt idx="164">
                  <c:v>94.8085258287477</c:v>
                </c:pt>
                <c:pt idx="165">
                  <c:v>91.18562262287075</c:v>
                </c:pt>
                <c:pt idx="166">
                  <c:v>93.73606880205153</c:v>
                </c:pt>
                <c:pt idx="167">
                  <c:v>96.5079768872821</c:v>
                </c:pt>
                <c:pt idx="168">
                  <c:v>94.32897994508195</c:v>
                </c:pt>
                <c:pt idx="169">
                  <c:v>88.05777751295518</c:v>
                </c:pt>
                <c:pt idx="170">
                  <c:v>86.62518609660847</c:v>
                </c:pt>
                <c:pt idx="171">
                  <c:v>92.72976097124505</c:v>
                </c:pt>
                <c:pt idx="172">
                  <c:v>95.72755733994232</c:v>
                </c:pt>
                <c:pt idx="173">
                  <c:v>93.7636257808752</c:v>
                </c:pt>
                <c:pt idx="174">
                  <c:v>94.45897796791868</c:v>
                </c:pt>
                <c:pt idx="175">
                  <c:v>92.65147253030187</c:v>
                </c:pt>
                <c:pt idx="176">
                  <c:v>95.00353130739028</c:v>
                </c:pt>
                <c:pt idx="177">
                  <c:v>94.38385811011634</c:v>
                </c:pt>
                <c:pt idx="178">
                  <c:v>97.61775274598625</c:v>
                </c:pt>
                <c:pt idx="179">
                  <c:v>90.73154741569455</c:v>
                </c:pt>
                <c:pt idx="180">
                  <c:v>92.74463952041647</c:v>
                </c:pt>
                <c:pt idx="181">
                  <c:v>90.92316061282554</c:v>
                </c:pt>
                <c:pt idx="182">
                  <c:v>93.55987778136587</c:v>
                </c:pt>
                <c:pt idx="183">
                  <c:v>92.40255092838437</c:v>
                </c:pt>
                <c:pt idx="184">
                  <c:v>94.18645465783024</c:v>
                </c:pt>
                <c:pt idx="185">
                  <c:v>92.70613469438886</c:v>
                </c:pt>
                <c:pt idx="186">
                  <c:v>96.66134477336442</c:v>
                </c:pt>
                <c:pt idx="187">
                  <c:v>95.57608461153728</c:v>
                </c:pt>
                <c:pt idx="188">
                  <c:v>88.46984456764124</c:v>
                </c:pt>
                <c:pt idx="189">
                  <c:v>90.57680460456225</c:v>
                </c:pt>
                <c:pt idx="190">
                  <c:v>95.09536865188933</c:v>
                </c:pt>
                <c:pt idx="191">
                  <c:v>88.52161811128755</c:v>
                </c:pt>
                <c:pt idx="192">
                  <c:v>94.29284474277182</c:v>
                </c:pt>
                <c:pt idx="193">
                  <c:v>92.34735665238588</c:v>
                </c:pt>
                <c:pt idx="194">
                  <c:v>95.22655540007872</c:v>
                </c:pt>
                <c:pt idx="195">
                  <c:v>94.11720412250132</c:v>
                </c:pt>
                <c:pt idx="196">
                  <c:v>90.71875064904678</c:v>
                </c:pt>
                <c:pt idx="197">
                  <c:v>92.0911405854012</c:v>
                </c:pt>
                <c:pt idx="198">
                  <c:v>93.93560137035371</c:v>
                </c:pt>
                <c:pt idx="199">
                  <c:v>89.6887646974633</c:v>
                </c:pt>
                <c:pt idx="200">
                  <c:v>91.91704495045043</c:v>
                </c:pt>
                <c:pt idx="201">
                  <c:v>89.37677101235701</c:v>
                </c:pt>
                <c:pt idx="202">
                  <c:v>95.66597889680453</c:v>
                </c:pt>
                <c:pt idx="203">
                  <c:v>94.16331155547127</c:v>
                </c:pt>
                <c:pt idx="204">
                  <c:v>84.07076952941574</c:v>
                </c:pt>
                <c:pt idx="205">
                  <c:v>94.58615287395567</c:v>
                </c:pt>
                <c:pt idx="206">
                  <c:v>91.91357286110752</c:v>
                </c:pt>
                <c:pt idx="207">
                  <c:v>94.33642789195318</c:v>
                </c:pt>
                <c:pt idx="208">
                  <c:v>94.01008115574906</c:v>
                </c:pt>
                <c:pt idx="209">
                  <c:v>96.03385372694725</c:v>
                </c:pt>
                <c:pt idx="210">
                  <c:v>93.03525270936022</c:v>
                </c:pt>
                <c:pt idx="211">
                  <c:v>83.89062365457158</c:v>
                </c:pt>
                <c:pt idx="212">
                  <c:v>95.13416492804877</c:v>
                </c:pt>
                <c:pt idx="213">
                  <c:v>91.52668308472006</c:v>
                </c:pt>
                <c:pt idx="214">
                  <c:v>92.8203345550334</c:v>
                </c:pt>
                <c:pt idx="215">
                  <c:v>92.2565394297905</c:v>
                </c:pt>
                <c:pt idx="216">
                  <c:v>93.34622393863868</c:v>
                </c:pt>
                <c:pt idx="217">
                  <c:v>94.21151854235178</c:v>
                </c:pt>
                <c:pt idx="218">
                  <c:v>92.65699662652946</c:v>
                </c:pt>
                <c:pt idx="219">
                  <c:v>90.2994829841022</c:v>
                </c:pt>
                <c:pt idx="220">
                  <c:v>94.42403556164586</c:v>
                </c:pt>
                <c:pt idx="221">
                  <c:v>93.5655178659978</c:v>
                </c:pt>
                <c:pt idx="222">
                  <c:v>93.88327023240676</c:v>
                </c:pt>
                <c:pt idx="223">
                  <c:v>91.50924757897706</c:v>
                </c:pt>
                <c:pt idx="224">
                  <c:v>93.94169699777287</c:v>
                </c:pt>
                <c:pt idx="225">
                  <c:v>93.42548252993616</c:v>
                </c:pt>
                <c:pt idx="226">
                  <c:v>92.75294426510602</c:v>
                </c:pt>
                <c:pt idx="227">
                  <c:v>88.6655819722302</c:v>
                </c:pt>
                <c:pt idx="228">
                  <c:v>94.12293819633139</c:v>
                </c:pt>
                <c:pt idx="229">
                  <c:v>93.97792421635628</c:v>
                </c:pt>
                <c:pt idx="230">
                  <c:v>95.6804242903353</c:v>
                </c:pt>
                <c:pt idx="231">
                  <c:v>92.95655197059581</c:v>
                </c:pt>
                <c:pt idx="232">
                  <c:v>91.19974193318313</c:v>
                </c:pt>
                <c:pt idx="233">
                  <c:v>89.03165816883584</c:v>
                </c:pt>
                <c:pt idx="234">
                  <c:v>95.01897646343549</c:v>
                </c:pt>
                <c:pt idx="235">
                  <c:v>94.35571980798667</c:v>
                </c:pt>
                <c:pt idx="236">
                  <c:v>89.39145430419833</c:v>
                </c:pt>
                <c:pt idx="237">
                  <c:v>92.59993241430228</c:v>
                </c:pt>
                <c:pt idx="238">
                  <c:v>95.12376191605395</c:v>
                </c:pt>
                <c:pt idx="239">
                  <c:v>93.14936968140816</c:v>
                </c:pt>
                <c:pt idx="240">
                  <c:v>88.46217800047016</c:v>
                </c:pt>
                <c:pt idx="241">
                  <c:v>95.32464318926956</c:v>
                </c:pt>
                <c:pt idx="242">
                  <c:v>88.01130970217536</c:v>
                </c:pt>
                <c:pt idx="243">
                  <c:v>95.58818698855259</c:v>
                </c:pt>
                <c:pt idx="244">
                  <c:v>88.10953906754101</c:v>
                </c:pt>
                <c:pt idx="245">
                  <c:v>93.63503873734243</c:v>
                </c:pt>
                <c:pt idx="246">
                  <c:v>94.54509859788702</c:v>
                </c:pt>
                <c:pt idx="247">
                  <c:v>87.86708577873158</c:v>
                </c:pt>
                <c:pt idx="248">
                  <c:v>89.51934591103224</c:v>
                </c:pt>
                <c:pt idx="249">
                  <c:v>92.61589108060876</c:v>
                </c:pt>
                <c:pt idx="250">
                  <c:v>89.10619196484454</c:v>
                </c:pt>
                <c:pt idx="251">
                  <c:v>92.25101706691775</c:v>
                </c:pt>
                <c:pt idx="252">
                  <c:v>93.91435648896008</c:v>
                </c:pt>
                <c:pt idx="253">
                  <c:v>95.2262289711562</c:v>
                </c:pt>
                <c:pt idx="254">
                  <c:v>94.33674801180004</c:v>
                </c:pt>
                <c:pt idx="255">
                  <c:v>92.47878172754662</c:v>
                </c:pt>
                <c:pt idx="256">
                  <c:v>94.78250759860629</c:v>
                </c:pt>
                <c:pt idx="257">
                  <c:v>92.47878172754679</c:v>
                </c:pt>
                <c:pt idx="258">
                  <c:v>94.33674801179968</c:v>
                </c:pt>
                <c:pt idx="259">
                  <c:v>95.22622897115627</c:v>
                </c:pt>
                <c:pt idx="260">
                  <c:v>93.91435648895985</c:v>
                </c:pt>
                <c:pt idx="261">
                  <c:v>92.25101706691762</c:v>
                </c:pt>
                <c:pt idx="262">
                  <c:v>89.10619196484427</c:v>
                </c:pt>
                <c:pt idx="263">
                  <c:v>92.61589108060861</c:v>
                </c:pt>
                <c:pt idx="264">
                  <c:v>89.5193459110321</c:v>
                </c:pt>
                <c:pt idx="265">
                  <c:v>87.86708577873172</c:v>
                </c:pt>
                <c:pt idx="266">
                  <c:v>94.54509859788689</c:v>
                </c:pt>
                <c:pt idx="267">
                  <c:v>93.63503873734257</c:v>
                </c:pt>
                <c:pt idx="268">
                  <c:v>88.10953906754078</c:v>
                </c:pt>
                <c:pt idx="269">
                  <c:v>95.58818698855268</c:v>
                </c:pt>
                <c:pt idx="270">
                  <c:v>88.01130970217491</c:v>
                </c:pt>
                <c:pt idx="271">
                  <c:v>95.32464318926956</c:v>
                </c:pt>
                <c:pt idx="272">
                  <c:v>88.46217800047006</c:v>
                </c:pt>
                <c:pt idx="273">
                  <c:v>93.14936968140825</c:v>
                </c:pt>
                <c:pt idx="274">
                  <c:v>95.12376191605392</c:v>
                </c:pt>
                <c:pt idx="275">
                  <c:v>92.59993241430228</c:v>
                </c:pt>
                <c:pt idx="276">
                  <c:v>89.39145430419796</c:v>
                </c:pt>
                <c:pt idx="277">
                  <c:v>94.35571980798667</c:v>
                </c:pt>
                <c:pt idx="278">
                  <c:v>95.01897646343548</c:v>
                </c:pt>
                <c:pt idx="279">
                  <c:v>89.03165816883557</c:v>
                </c:pt>
                <c:pt idx="280">
                  <c:v>91.19974193318296</c:v>
                </c:pt>
                <c:pt idx="281">
                  <c:v>92.95655197059571</c:v>
                </c:pt>
                <c:pt idx="282">
                  <c:v>95.68042429033526</c:v>
                </c:pt>
                <c:pt idx="283">
                  <c:v>93.97792421635623</c:v>
                </c:pt>
                <c:pt idx="284">
                  <c:v>94.12293819633142</c:v>
                </c:pt>
                <c:pt idx="285">
                  <c:v>88.66558197223006</c:v>
                </c:pt>
                <c:pt idx="286">
                  <c:v>92.75294426510606</c:v>
                </c:pt>
                <c:pt idx="287">
                  <c:v>93.42548252993609</c:v>
                </c:pt>
                <c:pt idx="288">
                  <c:v>93.94169699777273</c:v>
                </c:pt>
                <c:pt idx="289">
                  <c:v>91.50924757897712</c:v>
                </c:pt>
                <c:pt idx="290">
                  <c:v>93.88327023240687</c:v>
                </c:pt>
                <c:pt idx="291">
                  <c:v>93.5655178659978</c:v>
                </c:pt>
                <c:pt idx="292">
                  <c:v>94.42403556164592</c:v>
                </c:pt>
                <c:pt idx="293">
                  <c:v>90.2994829841022</c:v>
                </c:pt>
                <c:pt idx="294">
                  <c:v>92.65699662652945</c:v>
                </c:pt>
                <c:pt idx="295">
                  <c:v>94.21151854235188</c:v>
                </c:pt>
                <c:pt idx="296">
                  <c:v>93.3462239386387</c:v>
                </c:pt>
                <c:pt idx="297">
                  <c:v>92.2565394297905</c:v>
                </c:pt>
                <c:pt idx="298">
                  <c:v>92.82033455503343</c:v>
                </c:pt>
                <c:pt idx="299">
                  <c:v>91.52668308472007</c:v>
                </c:pt>
                <c:pt idx="300">
                  <c:v>95.1341649280488</c:v>
                </c:pt>
                <c:pt idx="301">
                  <c:v>83.89062365457158</c:v>
                </c:pt>
                <c:pt idx="302">
                  <c:v>93.03525270936022</c:v>
                </c:pt>
                <c:pt idx="303">
                  <c:v>96.03385372694725</c:v>
                </c:pt>
                <c:pt idx="304">
                  <c:v>94.01008115574901</c:v>
                </c:pt>
                <c:pt idx="305">
                  <c:v>94.33642789195318</c:v>
                </c:pt>
                <c:pt idx="306">
                  <c:v>91.91357286110758</c:v>
                </c:pt>
                <c:pt idx="307">
                  <c:v>94.5861528739557</c:v>
                </c:pt>
                <c:pt idx="308">
                  <c:v>84.07076952941523</c:v>
                </c:pt>
                <c:pt idx="309">
                  <c:v>94.16331155547124</c:v>
                </c:pt>
                <c:pt idx="310">
                  <c:v>95.66597889680456</c:v>
                </c:pt>
                <c:pt idx="311">
                  <c:v>89.37677101235703</c:v>
                </c:pt>
                <c:pt idx="312">
                  <c:v>91.9170449504504</c:v>
                </c:pt>
                <c:pt idx="313">
                  <c:v>89.6887646974633</c:v>
                </c:pt>
                <c:pt idx="314">
                  <c:v>93.93560137035371</c:v>
                </c:pt>
                <c:pt idx="315">
                  <c:v>92.09114058540122</c:v>
                </c:pt>
                <c:pt idx="316">
                  <c:v>90.7187506490469</c:v>
                </c:pt>
                <c:pt idx="317">
                  <c:v>94.11720412250139</c:v>
                </c:pt>
                <c:pt idx="318">
                  <c:v>95.22655540007876</c:v>
                </c:pt>
                <c:pt idx="319">
                  <c:v>92.34735665238585</c:v>
                </c:pt>
                <c:pt idx="320">
                  <c:v>94.29284474277182</c:v>
                </c:pt>
                <c:pt idx="321">
                  <c:v>88.52161811128772</c:v>
                </c:pt>
                <c:pt idx="322">
                  <c:v>95.09536865188936</c:v>
                </c:pt>
                <c:pt idx="323">
                  <c:v>90.57680460456231</c:v>
                </c:pt>
                <c:pt idx="324">
                  <c:v>88.4698445676412</c:v>
                </c:pt>
                <c:pt idx="325">
                  <c:v>95.57608461153731</c:v>
                </c:pt>
                <c:pt idx="326">
                  <c:v>96.66134477336442</c:v>
                </c:pt>
                <c:pt idx="327">
                  <c:v>92.70613469438892</c:v>
                </c:pt>
                <c:pt idx="328">
                  <c:v>94.18645465783027</c:v>
                </c:pt>
                <c:pt idx="329">
                  <c:v>92.40255092838437</c:v>
                </c:pt>
                <c:pt idx="330">
                  <c:v>93.55987778136581</c:v>
                </c:pt>
                <c:pt idx="331">
                  <c:v>90.92316061282558</c:v>
                </c:pt>
                <c:pt idx="332">
                  <c:v>92.7446395204165</c:v>
                </c:pt>
                <c:pt idx="333">
                  <c:v>90.73154741569458</c:v>
                </c:pt>
                <c:pt idx="334">
                  <c:v>97.61775274598625</c:v>
                </c:pt>
                <c:pt idx="335">
                  <c:v>94.38385811011634</c:v>
                </c:pt>
                <c:pt idx="336">
                  <c:v>95.00353130739026</c:v>
                </c:pt>
                <c:pt idx="337">
                  <c:v>92.65147253030185</c:v>
                </c:pt>
                <c:pt idx="338">
                  <c:v>94.45897796791867</c:v>
                </c:pt>
                <c:pt idx="339">
                  <c:v>93.7636257808752</c:v>
                </c:pt>
                <c:pt idx="340">
                  <c:v>95.72755733994233</c:v>
                </c:pt>
                <c:pt idx="341">
                  <c:v>92.72976097124507</c:v>
                </c:pt>
                <c:pt idx="342">
                  <c:v>86.62518609660854</c:v>
                </c:pt>
                <c:pt idx="343">
                  <c:v>88.05777751295528</c:v>
                </c:pt>
                <c:pt idx="344">
                  <c:v>94.32897994508194</c:v>
                </c:pt>
                <c:pt idx="345">
                  <c:v>96.5079768872821</c:v>
                </c:pt>
                <c:pt idx="346">
                  <c:v>93.73606880205156</c:v>
                </c:pt>
                <c:pt idx="347">
                  <c:v>91.18562262287074</c:v>
                </c:pt>
                <c:pt idx="348">
                  <c:v>94.8085258287477</c:v>
                </c:pt>
                <c:pt idx="349">
                  <c:v>93.26230064232354</c:v>
                </c:pt>
                <c:pt idx="350">
                  <c:v>91.01350760645077</c:v>
                </c:pt>
                <c:pt idx="351">
                  <c:v>96.69964924006744</c:v>
                </c:pt>
                <c:pt idx="352">
                  <c:v>91.30301735892117</c:v>
                </c:pt>
                <c:pt idx="353">
                  <c:v>95.86789897739717</c:v>
                </c:pt>
                <c:pt idx="354">
                  <c:v>94.27963277712419</c:v>
                </c:pt>
                <c:pt idx="355">
                  <c:v>94.86553681359268</c:v>
                </c:pt>
                <c:pt idx="356">
                  <c:v>96.1612841951954</c:v>
                </c:pt>
                <c:pt idx="357">
                  <c:v>92.61125360464765</c:v>
                </c:pt>
                <c:pt idx="358">
                  <c:v>93.83057619762492</c:v>
                </c:pt>
                <c:pt idx="359">
                  <c:v>95.93596407964912</c:v>
                </c:pt>
                <c:pt idx="360">
                  <c:v>82.501986320919</c:v>
                </c:pt>
                <c:pt idx="361">
                  <c:v>93.42944392841693</c:v>
                </c:pt>
                <c:pt idx="362">
                  <c:v>93.78255402249945</c:v>
                </c:pt>
                <c:pt idx="363">
                  <c:v>92.80078039243176</c:v>
                </c:pt>
                <c:pt idx="364">
                  <c:v>96.89034727397705</c:v>
                </c:pt>
                <c:pt idx="365">
                  <c:v>96.92155577451443</c:v>
                </c:pt>
                <c:pt idx="366">
                  <c:v>91.79651990317238</c:v>
                </c:pt>
                <c:pt idx="367">
                  <c:v>94.60860843698184</c:v>
                </c:pt>
                <c:pt idx="368">
                  <c:v>96.02280844006667</c:v>
                </c:pt>
                <c:pt idx="369">
                  <c:v>94.70218695623725</c:v>
                </c:pt>
                <c:pt idx="370">
                  <c:v>95.36403941452379</c:v>
                </c:pt>
                <c:pt idx="371">
                  <c:v>97.50706116896663</c:v>
                </c:pt>
                <c:pt idx="372">
                  <c:v>92.22672516644769</c:v>
                </c:pt>
                <c:pt idx="373">
                  <c:v>94.78626776282435</c:v>
                </c:pt>
                <c:pt idx="374">
                  <c:v>96.08065720230557</c:v>
                </c:pt>
                <c:pt idx="375">
                  <c:v>91.97577395965202</c:v>
                </c:pt>
                <c:pt idx="376">
                  <c:v>91.32900461177527</c:v>
                </c:pt>
                <c:pt idx="377">
                  <c:v>93.25072031229126</c:v>
                </c:pt>
                <c:pt idx="378">
                  <c:v>97.59869224012948</c:v>
                </c:pt>
                <c:pt idx="379">
                  <c:v>90.56881620593627</c:v>
                </c:pt>
                <c:pt idx="380">
                  <c:v>94.80666623141154</c:v>
                </c:pt>
                <c:pt idx="381">
                  <c:v>94.59241336372814</c:v>
                </c:pt>
                <c:pt idx="382">
                  <c:v>98.01037822983176</c:v>
                </c:pt>
                <c:pt idx="383">
                  <c:v>94.19562329673175</c:v>
                </c:pt>
                <c:pt idx="384">
                  <c:v>97.67981157209125</c:v>
                </c:pt>
                <c:pt idx="385">
                  <c:v>89.73803076780045</c:v>
                </c:pt>
                <c:pt idx="386">
                  <c:v>92.48834380690693</c:v>
                </c:pt>
                <c:pt idx="387">
                  <c:v>95.97220186582459</c:v>
                </c:pt>
                <c:pt idx="388">
                  <c:v>90.04648293041825</c:v>
                </c:pt>
                <c:pt idx="389">
                  <c:v>90.69293973078314</c:v>
                </c:pt>
                <c:pt idx="390">
                  <c:v>97.4918917908161</c:v>
                </c:pt>
                <c:pt idx="391">
                  <c:v>93.82731451389691</c:v>
                </c:pt>
                <c:pt idx="392">
                  <c:v>96.91092816192218</c:v>
                </c:pt>
                <c:pt idx="393">
                  <c:v>92.38477472135521</c:v>
                </c:pt>
                <c:pt idx="394">
                  <c:v>81.6272170811204</c:v>
                </c:pt>
                <c:pt idx="395">
                  <c:v>87.85739574941911</c:v>
                </c:pt>
                <c:pt idx="396">
                  <c:v>98.74126757066626</c:v>
                </c:pt>
                <c:pt idx="397">
                  <c:v>96.81478616622562</c:v>
                </c:pt>
                <c:pt idx="398">
                  <c:v>89.17190320773285</c:v>
                </c:pt>
                <c:pt idx="399">
                  <c:v>94.33129349956203</c:v>
                </c:pt>
                <c:pt idx="400">
                  <c:v>83.60603101119983</c:v>
                </c:pt>
                <c:pt idx="401">
                  <c:v>98.93551942149755</c:v>
                </c:pt>
                <c:pt idx="402">
                  <c:v>97.75074877052963</c:v>
                </c:pt>
                <c:pt idx="403">
                  <c:v>92.99538583967515</c:v>
                </c:pt>
                <c:pt idx="404">
                  <c:v>94.53425709335752</c:v>
                </c:pt>
                <c:pt idx="405">
                  <c:v>98.13207786658255</c:v>
                </c:pt>
                <c:pt idx="406">
                  <c:v>99.66061318580493</c:v>
                </c:pt>
                <c:pt idx="407">
                  <c:v>98.94985077023316</c:v>
                </c:pt>
                <c:pt idx="408">
                  <c:v>93.3873347416274</c:v>
                </c:pt>
                <c:pt idx="409">
                  <c:v>96.59155818413212</c:v>
                </c:pt>
                <c:pt idx="410">
                  <c:v>98.92743047417042</c:v>
                </c:pt>
                <c:pt idx="411">
                  <c:v>99.29746314880574</c:v>
                </c:pt>
                <c:pt idx="412">
                  <c:v>96.24899597378905</c:v>
                </c:pt>
                <c:pt idx="413">
                  <c:v>91.7456158955637</c:v>
                </c:pt>
                <c:pt idx="414">
                  <c:v>96.19135031202671</c:v>
                </c:pt>
                <c:pt idx="415">
                  <c:v>98.75444385835385</c:v>
                </c:pt>
                <c:pt idx="416">
                  <c:v>97.1132248452775</c:v>
                </c:pt>
                <c:pt idx="417">
                  <c:v>99.57259290722689</c:v>
                </c:pt>
                <c:pt idx="418">
                  <c:v>95.27858921721325</c:v>
                </c:pt>
                <c:pt idx="419">
                  <c:v>100.5698552869718</c:v>
                </c:pt>
                <c:pt idx="420">
                  <c:v>97.07233993775834</c:v>
                </c:pt>
                <c:pt idx="421">
                  <c:v>100.0460123012762</c:v>
                </c:pt>
                <c:pt idx="422">
                  <c:v>97.75626441778783</c:v>
                </c:pt>
                <c:pt idx="423">
                  <c:v>95.9929487813697</c:v>
                </c:pt>
                <c:pt idx="424">
                  <c:v>99.94744244123964</c:v>
                </c:pt>
                <c:pt idx="425">
                  <c:v>101.5978362445585</c:v>
                </c:pt>
                <c:pt idx="426">
                  <c:v>96.01452739236076</c:v>
                </c:pt>
                <c:pt idx="427">
                  <c:v>96.15668472561871</c:v>
                </c:pt>
                <c:pt idx="428">
                  <c:v>96.66578833374841</c:v>
                </c:pt>
                <c:pt idx="429">
                  <c:v>98.15048941061751</c:v>
                </c:pt>
                <c:pt idx="430">
                  <c:v>93.45013022689791</c:v>
                </c:pt>
                <c:pt idx="431">
                  <c:v>94.06545301230658</c:v>
                </c:pt>
                <c:pt idx="432">
                  <c:v>99.419235290851</c:v>
                </c:pt>
                <c:pt idx="433">
                  <c:v>93.0807456459923</c:v>
                </c:pt>
                <c:pt idx="434">
                  <c:v>95.97747335026584</c:v>
                </c:pt>
                <c:pt idx="435">
                  <c:v>95.92277595588756</c:v>
                </c:pt>
                <c:pt idx="436">
                  <c:v>98.10781479291298</c:v>
                </c:pt>
                <c:pt idx="437">
                  <c:v>98.54467257611838</c:v>
                </c:pt>
                <c:pt idx="438">
                  <c:v>96.5705048121781</c:v>
                </c:pt>
                <c:pt idx="439">
                  <c:v>94.93464708139553</c:v>
                </c:pt>
                <c:pt idx="440">
                  <c:v>98.18933570653083</c:v>
                </c:pt>
                <c:pt idx="441">
                  <c:v>97.90800859020281</c:v>
                </c:pt>
                <c:pt idx="442">
                  <c:v>96.3369959046656</c:v>
                </c:pt>
                <c:pt idx="443">
                  <c:v>97.5464291007279</c:v>
                </c:pt>
                <c:pt idx="444">
                  <c:v>98.36910756454128</c:v>
                </c:pt>
                <c:pt idx="445">
                  <c:v>91.73524444301665</c:v>
                </c:pt>
                <c:pt idx="446">
                  <c:v>98.37230434637324</c:v>
                </c:pt>
                <c:pt idx="447">
                  <c:v>97.15654305008869</c:v>
                </c:pt>
                <c:pt idx="448">
                  <c:v>97.01505076310873</c:v>
                </c:pt>
                <c:pt idx="449">
                  <c:v>92.9448760383935</c:v>
                </c:pt>
                <c:pt idx="450">
                  <c:v>100.3567314487097</c:v>
                </c:pt>
                <c:pt idx="451">
                  <c:v>100.1331281841728</c:v>
                </c:pt>
                <c:pt idx="452">
                  <c:v>98.41503670728008</c:v>
                </c:pt>
                <c:pt idx="453">
                  <c:v>100.2711150519554</c:v>
                </c:pt>
                <c:pt idx="454">
                  <c:v>98.83668225024691</c:v>
                </c:pt>
                <c:pt idx="455">
                  <c:v>96.7518315001592</c:v>
                </c:pt>
                <c:pt idx="456">
                  <c:v>100.4466745337907</c:v>
                </c:pt>
                <c:pt idx="457">
                  <c:v>91.97454161631128</c:v>
                </c:pt>
                <c:pt idx="458">
                  <c:v>101.3899240910594</c:v>
                </c:pt>
                <c:pt idx="459">
                  <c:v>99.21782987132608</c:v>
                </c:pt>
                <c:pt idx="460">
                  <c:v>98.87999945502175</c:v>
                </c:pt>
                <c:pt idx="461">
                  <c:v>97.6117677290083</c:v>
                </c:pt>
                <c:pt idx="462">
                  <c:v>98.1386112963477</c:v>
                </c:pt>
                <c:pt idx="463">
                  <c:v>98.39715137577187</c:v>
                </c:pt>
                <c:pt idx="464">
                  <c:v>101.1233995134322</c:v>
                </c:pt>
                <c:pt idx="465">
                  <c:v>99.9473383670464</c:v>
                </c:pt>
                <c:pt idx="466">
                  <c:v>99.79274431288989</c:v>
                </c:pt>
                <c:pt idx="467">
                  <c:v>100.3159040570665</c:v>
                </c:pt>
                <c:pt idx="468">
                  <c:v>98.3345254780916</c:v>
                </c:pt>
                <c:pt idx="469">
                  <c:v>100.7163089158157</c:v>
                </c:pt>
                <c:pt idx="470">
                  <c:v>91.0316620222156</c:v>
                </c:pt>
                <c:pt idx="471">
                  <c:v>98.65923664478152</c:v>
                </c:pt>
                <c:pt idx="472">
                  <c:v>97.85641255092177</c:v>
                </c:pt>
                <c:pt idx="473">
                  <c:v>103.3865212209725</c:v>
                </c:pt>
                <c:pt idx="474">
                  <c:v>98.50274319302225</c:v>
                </c:pt>
                <c:pt idx="475">
                  <c:v>98.40273577440709</c:v>
                </c:pt>
                <c:pt idx="476">
                  <c:v>103.5596384708406</c:v>
                </c:pt>
                <c:pt idx="477">
                  <c:v>95.88948724112528</c:v>
                </c:pt>
                <c:pt idx="478">
                  <c:v>100.9000978800216</c:v>
                </c:pt>
                <c:pt idx="479">
                  <c:v>96.49665943653934</c:v>
                </c:pt>
                <c:pt idx="480">
                  <c:v>104.8334641690837</c:v>
                </c:pt>
                <c:pt idx="481">
                  <c:v>100.6168416312839</c:v>
                </c:pt>
                <c:pt idx="482">
                  <c:v>100.581448738487</c:v>
                </c:pt>
                <c:pt idx="483">
                  <c:v>99.20543027732477</c:v>
                </c:pt>
                <c:pt idx="484">
                  <c:v>93.30937836251348</c:v>
                </c:pt>
                <c:pt idx="485">
                  <c:v>102.1795207806427</c:v>
                </c:pt>
                <c:pt idx="486">
                  <c:v>103.727464422469</c:v>
                </c:pt>
                <c:pt idx="487">
                  <c:v>102.0429477301117</c:v>
                </c:pt>
                <c:pt idx="488">
                  <c:v>101.7379620089671</c:v>
                </c:pt>
                <c:pt idx="489">
                  <c:v>101.1033183370941</c:v>
                </c:pt>
                <c:pt idx="490">
                  <c:v>102.7329782412584</c:v>
                </c:pt>
                <c:pt idx="491">
                  <c:v>101.5973486608413</c:v>
                </c:pt>
                <c:pt idx="492">
                  <c:v>103.6978265059739</c:v>
                </c:pt>
                <c:pt idx="493">
                  <c:v>96.95537402158057</c:v>
                </c:pt>
                <c:pt idx="494">
                  <c:v>100.803327843673</c:v>
                </c:pt>
                <c:pt idx="495">
                  <c:v>100.4316190496645</c:v>
                </c:pt>
                <c:pt idx="496">
                  <c:v>99.97260474661172</c:v>
                </c:pt>
                <c:pt idx="497">
                  <c:v>97.95766243401476</c:v>
                </c:pt>
                <c:pt idx="498">
                  <c:v>104.154316233366</c:v>
                </c:pt>
                <c:pt idx="499">
                  <c:v>104.1989260473384</c:v>
                </c:pt>
                <c:pt idx="500">
                  <c:v>105.7090502897094</c:v>
                </c:pt>
                <c:pt idx="501">
                  <c:v>103.8213028620101</c:v>
                </c:pt>
                <c:pt idx="502">
                  <c:v>104.7594664700328</c:v>
                </c:pt>
                <c:pt idx="503">
                  <c:v>100.538502560538</c:v>
                </c:pt>
                <c:pt idx="504">
                  <c:v>101.5555665219243</c:v>
                </c:pt>
                <c:pt idx="505">
                  <c:v>0.0</c:v>
                </c:pt>
                <c:pt idx="506">
                  <c:v>102.1262315731122</c:v>
                </c:pt>
                <c:pt idx="507">
                  <c:v>106.8609937960109</c:v>
                </c:pt>
                <c:pt idx="508">
                  <c:v>106.9257130668395</c:v>
                </c:pt>
                <c:pt idx="509">
                  <c:v>102.5632732382414</c:v>
                </c:pt>
                <c:pt idx="510">
                  <c:v>108.6731962915018</c:v>
                </c:pt>
                <c:pt idx="511">
                  <c:v>108.1482467947025</c:v>
                </c:pt>
                <c:pt idx="512">
                  <c:v>103.2217975126214</c:v>
                </c:pt>
                <c:pt idx="513">
                  <c:v>103.2217975126214</c:v>
                </c:pt>
                <c:pt idx="514">
                  <c:v>103.2217975126214</c:v>
                </c:pt>
                <c:pt idx="515">
                  <c:v>103.2217975126214</c:v>
                </c:pt>
                <c:pt idx="516">
                  <c:v>103.2217975126214</c:v>
                </c:pt>
                <c:pt idx="517">
                  <c:v>103.2217975126214</c:v>
                </c:pt>
                <c:pt idx="518">
                  <c:v>103.2217975126214</c:v>
                </c:pt>
                <c:pt idx="519">
                  <c:v>103.2217975126214</c:v>
                </c:pt>
                <c:pt idx="520">
                  <c:v>103.2217975126214</c:v>
                </c:pt>
                <c:pt idx="521">
                  <c:v>103.2217975126214</c:v>
                </c:pt>
                <c:pt idx="522">
                  <c:v>103.2217975126214</c:v>
                </c:pt>
                <c:pt idx="523">
                  <c:v>103.2217975126214</c:v>
                </c:pt>
                <c:pt idx="524">
                  <c:v>103.2217975126214</c:v>
                </c:pt>
                <c:pt idx="525">
                  <c:v>103.2217975126214</c:v>
                </c:pt>
                <c:pt idx="526">
                  <c:v>103.2217975126214</c:v>
                </c:pt>
                <c:pt idx="527">
                  <c:v>103.2217975126214</c:v>
                </c:pt>
                <c:pt idx="528">
                  <c:v>103.2217975126214</c:v>
                </c:pt>
                <c:pt idx="529">
                  <c:v>103.2217975126214</c:v>
                </c:pt>
                <c:pt idx="530">
                  <c:v>103.2217975126214</c:v>
                </c:pt>
                <c:pt idx="531">
                  <c:v>103.2217975126214</c:v>
                </c:pt>
                <c:pt idx="532">
                  <c:v>103.2217975126214</c:v>
                </c:pt>
                <c:pt idx="533">
                  <c:v>103.2217975126214</c:v>
                </c:pt>
                <c:pt idx="534">
                  <c:v>103.2217975126214</c:v>
                </c:pt>
                <c:pt idx="535">
                  <c:v>103.2217975126214</c:v>
                </c:pt>
                <c:pt idx="536">
                  <c:v>103.2217975126214</c:v>
                </c:pt>
                <c:pt idx="537">
                  <c:v>103.2217975126214</c:v>
                </c:pt>
                <c:pt idx="538">
                  <c:v>103.2217975126214</c:v>
                </c:pt>
                <c:pt idx="539">
                  <c:v>103.2217975126214</c:v>
                </c:pt>
                <c:pt idx="540">
                  <c:v>103.2217975126214</c:v>
                </c:pt>
                <c:pt idx="541">
                  <c:v>103.2217975126214</c:v>
                </c:pt>
                <c:pt idx="542">
                  <c:v>103.2217975126214</c:v>
                </c:pt>
                <c:pt idx="543">
                  <c:v>103.2217975126214</c:v>
                </c:pt>
                <c:pt idx="544">
                  <c:v>103.2217975126214</c:v>
                </c:pt>
                <c:pt idx="545">
                  <c:v>103.2217975126214</c:v>
                </c:pt>
                <c:pt idx="546">
                  <c:v>103.2217975126214</c:v>
                </c:pt>
                <c:pt idx="547">
                  <c:v>103.2217975126214</c:v>
                </c:pt>
                <c:pt idx="548">
                  <c:v>103.2217975126214</c:v>
                </c:pt>
                <c:pt idx="549">
                  <c:v>103.2217975126214</c:v>
                </c:pt>
                <c:pt idx="550">
                  <c:v>103.2217975126214</c:v>
                </c:pt>
                <c:pt idx="551">
                  <c:v>103.2217975126214</c:v>
                </c:pt>
                <c:pt idx="552">
                  <c:v>103.2217975126214</c:v>
                </c:pt>
                <c:pt idx="553">
                  <c:v>103.2217975126214</c:v>
                </c:pt>
                <c:pt idx="554">
                  <c:v>103.2217975126214</c:v>
                </c:pt>
                <c:pt idx="555">
                  <c:v>103.2217975126214</c:v>
                </c:pt>
                <c:pt idx="556">
                  <c:v>103.2217975126214</c:v>
                </c:pt>
                <c:pt idx="557">
                  <c:v>103.2217975126214</c:v>
                </c:pt>
                <c:pt idx="558">
                  <c:v>103.2217975126214</c:v>
                </c:pt>
                <c:pt idx="559">
                  <c:v>103.2217975126214</c:v>
                </c:pt>
                <c:pt idx="560">
                  <c:v>103.2217975126214</c:v>
                </c:pt>
                <c:pt idx="561">
                  <c:v>103.2217975126214</c:v>
                </c:pt>
                <c:pt idx="562">
                  <c:v>103.2217975126214</c:v>
                </c:pt>
                <c:pt idx="563">
                  <c:v>103.2217975126214</c:v>
                </c:pt>
                <c:pt idx="564">
                  <c:v>103.2217975126214</c:v>
                </c:pt>
                <c:pt idx="565">
                  <c:v>103.2217975126214</c:v>
                </c:pt>
                <c:pt idx="566">
                  <c:v>103.2217975126214</c:v>
                </c:pt>
                <c:pt idx="567">
                  <c:v>103.2217975126214</c:v>
                </c:pt>
                <c:pt idx="568">
                  <c:v>103.2217975126214</c:v>
                </c:pt>
                <c:pt idx="569">
                  <c:v>103.2217975126214</c:v>
                </c:pt>
                <c:pt idx="570">
                  <c:v>103.2217975126214</c:v>
                </c:pt>
                <c:pt idx="571">
                  <c:v>103.2217975126214</c:v>
                </c:pt>
                <c:pt idx="572">
                  <c:v>103.2217975126214</c:v>
                </c:pt>
                <c:pt idx="573">
                  <c:v>103.2217975126214</c:v>
                </c:pt>
                <c:pt idx="574">
                  <c:v>103.2217975126214</c:v>
                </c:pt>
                <c:pt idx="575">
                  <c:v>103.2217975126214</c:v>
                </c:pt>
                <c:pt idx="576">
                  <c:v>103.2217975126214</c:v>
                </c:pt>
                <c:pt idx="577">
                  <c:v>103.2217975126214</c:v>
                </c:pt>
                <c:pt idx="578">
                  <c:v>103.2217975126214</c:v>
                </c:pt>
                <c:pt idx="579">
                  <c:v>103.2217975126214</c:v>
                </c:pt>
                <c:pt idx="580">
                  <c:v>103.2217975126214</c:v>
                </c:pt>
                <c:pt idx="581">
                  <c:v>103.2217975126214</c:v>
                </c:pt>
                <c:pt idx="582">
                  <c:v>103.2217975126214</c:v>
                </c:pt>
                <c:pt idx="583">
                  <c:v>103.2217975126214</c:v>
                </c:pt>
                <c:pt idx="584">
                  <c:v>103.2217975126214</c:v>
                </c:pt>
                <c:pt idx="585">
                  <c:v>103.2217975126214</c:v>
                </c:pt>
                <c:pt idx="586">
                  <c:v>103.2217975126214</c:v>
                </c:pt>
                <c:pt idx="587">
                  <c:v>103.2217975126214</c:v>
                </c:pt>
                <c:pt idx="588">
                  <c:v>103.2217975126214</c:v>
                </c:pt>
                <c:pt idx="589">
                  <c:v>103.2217975126214</c:v>
                </c:pt>
                <c:pt idx="590">
                  <c:v>103.2217975126214</c:v>
                </c:pt>
                <c:pt idx="591">
                  <c:v>103.2217975126214</c:v>
                </c:pt>
                <c:pt idx="592">
                  <c:v>103.2217975126214</c:v>
                </c:pt>
                <c:pt idx="593">
                  <c:v>103.2217975126214</c:v>
                </c:pt>
                <c:pt idx="594">
                  <c:v>103.2217975126214</c:v>
                </c:pt>
                <c:pt idx="595">
                  <c:v>103.2217975126214</c:v>
                </c:pt>
                <c:pt idx="596">
                  <c:v>103.2217975126214</c:v>
                </c:pt>
                <c:pt idx="597">
                  <c:v>103.2217975126214</c:v>
                </c:pt>
                <c:pt idx="598">
                  <c:v>103.2217975126214</c:v>
                </c:pt>
                <c:pt idx="599">
                  <c:v>103.2217975126214</c:v>
                </c:pt>
                <c:pt idx="600">
                  <c:v>103.2217975126214</c:v>
                </c:pt>
                <c:pt idx="601">
                  <c:v>103.2217975126214</c:v>
                </c:pt>
                <c:pt idx="602">
                  <c:v>103.2217975126214</c:v>
                </c:pt>
                <c:pt idx="603">
                  <c:v>103.2217975126214</c:v>
                </c:pt>
                <c:pt idx="604">
                  <c:v>103.2217975126214</c:v>
                </c:pt>
                <c:pt idx="605">
                  <c:v>103.2217975126214</c:v>
                </c:pt>
                <c:pt idx="606">
                  <c:v>103.2217975126214</c:v>
                </c:pt>
                <c:pt idx="607">
                  <c:v>103.2217975126214</c:v>
                </c:pt>
                <c:pt idx="608">
                  <c:v>103.2217975126214</c:v>
                </c:pt>
                <c:pt idx="609">
                  <c:v>103.2217975126214</c:v>
                </c:pt>
                <c:pt idx="610">
                  <c:v>103.2217975126214</c:v>
                </c:pt>
                <c:pt idx="611">
                  <c:v>103.2217975126214</c:v>
                </c:pt>
                <c:pt idx="612">
                  <c:v>103.2217975126214</c:v>
                </c:pt>
                <c:pt idx="613">
                  <c:v>103.2217975126214</c:v>
                </c:pt>
                <c:pt idx="614">
                  <c:v>103.2217975126214</c:v>
                </c:pt>
                <c:pt idx="615">
                  <c:v>103.2217975126214</c:v>
                </c:pt>
                <c:pt idx="616">
                  <c:v>103.2217975126214</c:v>
                </c:pt>
                <c:pt idx="617">
                  <c:v>103.2217975126214</c:v>
                </c:pt>
                <c:pt idx="618">
                  <c:v>103.2217975126214</c:v>
                </c:pt>
                <c:pt idx="619">
                  <c:v>103.2217975126214</c:v>
                </c:pt>
                <c:pt idx="620">
                  <c:v>103.2217975126214</c:v>
                </c:pt>
                <c:pt idx="621">
                  <c:v>103.2217975126214</c:v>
                </c:pt>
                <c:pt idx="622">
                  <c:v>103.2217975126214</c:v>
                </c:pt>
                <c:pt idx="623">
                  <c:v>103.2217975126214</c:v>
                </c:pt>
                <c:pt idx="624">
                  <c:v>103.2217975126214</c:v>
                </c:pt>
                <c:pt idx="625">
                  <c:v>103.2217975126214</c:v>
                </c:pt>
                <c:pt idx="626">
                  <c:v>103.2217975126214</c:v>
                </c:pt>
                <c:pt idx="627">
                  <c:v>103.2217975126214</c:v>
                </c:pt>
                <c:pt idx="628">
                  <c:v>103.2217975126214</c:v>
                </c:pt>
                <c:pt idx="629">
                  <c:v>103.2217975126214</c:v>
                </c:pt>
                <c:pt idx="630">
                  <c:v>103.2217975126214</c:v>
                </c:pt>
                <c:pt idx="631">
                  <c:v>103.2217975126214</c:v>
                </c:pt>
                <c:pt idx="632">
                  <c:v>103.2217975126214</c:v>
                </c:pt>
                <c:pt idx="633">
                  <c:v>103.2217975126214</c:v>
                </c:pt>
                <c:pt idx="634">
                  <c:v>103.2217975126214</c:v>
                </c:pt>
                <c:pt idx="635">
                  <c:v>103.2217975126214</c:v>
                </c:pt>
                <c:pt idx="636">
                  <c:v>103.2217975126214</c:v>
                </c:pt>
                <c:pt idx="637">
                  <c:v>103.2217975126214</c:v>
                </c:pt>
                <c:pt idx="638">
                  <c:v>103.2217975126214</c:v>
                </c:pt>
                <c:pt idx="639">
                  <c:v>103.2217975126214</c:v>
                </c:pt>
                <c:pt idx="640">
                  <c:v>103.2217975126214</c:v>
                </c:pt>
                <c:pt idx="641">
                  <c:v>103.2217975126214</c:v>
                </c:pt>
                <c:pt idx="642">
                  <c:v>103.2217975126214</c:v>
                </c:pt>
                <c:pt idx="643">
                  <c:v>103.2217975126214</c:v>
                </c:pt>
                <c:pt idx="644">
                  <c:v>103.2217975126214</c:v>
                </c:pt>
                <c:pt idx="645">
                  <c:v>103.2217975126214</c:v>
                </c:pt>
                <c:pt idx="646">
                  <c:v>103.2217975126214</c:v>
                </c:pt>
                <c:pt idx="647">
                  <c:v>103.2217975126214</c:v>
                </c:pt>
                <c:pt idx="648">
                  <c:v>103.2217975126214</c:v>
                </c:pt>
                <c:pt idx="649">
                  <c:v>103.2217975126214</c:v>
                </c:pt>
                <c:pt idx="650">
                  <c:v>103.2217975126214</c:v>
                </c:pt>
                <c:pt idx="651">
                  <c:v>103.2217975126214</c:v>
                </c:pt>
                <c:pt idx="652">
                  <c:v>103.2217975126214</c:v>
                </c:pt>
                <c:pt idx="653">
                  <c:v>103.2217975126214</c:v>
                </c:pt>
                <c:pt idx="654">
                  <c:v>103.2217975126214</c:v>
                </c:pt>
                <c:pt idx="655">
                  <c:v>103.2217975126214</c:v>
                </c:pt>
                <c:pt idx="656">
                  <c:v>103.2217975126214</c:v>
                </c:pt>
                <c:pt idx="657">
                  <c:v>103.2217975126214</c:v>
                </c:pt>
              </c:numCache>
            </c:numRef>
          </c:yVal>
          <c:smooth val="1"/>
        </c:ser>
        <c:dLbls/>
        <c:axId val="291992344"/>
        <c:axId val="291996568"/>
      </c:scatterChart>
      <c:valAx>
        <c:axId val="291992344"/>
        <c:scaling>
          <c:orientation val="minMax"/>
          <c:max val="0.04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lang="en-US"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291996568"/>
        <c:crosses val="autoZero"/>
        <c:crossBetween val="midCat"/>
      </c:valAx>
      <c:valAx>
        <c:axId val="291996568"/>
        <c:scaling>
          <c:orientation val="minMax"/>
          <c:max val="120.0"/>
          <c:min val="95.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9199234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0.44221</cdr:x>
      <cdr:y>0.04857</cdr:y>
    </cdr:from>
    <cdr:to>
      <cdr:x>0.64221</cdr:x>
      <cdr:y>0.38191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91462" y="133246"/>
          <a:ext cx="2438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/>
            <a:t>FFT </a:t>
          </a:r>
          <a:r>
            <a:rPr lang="en-US" sz="1400" dirty="0" err="1" smtClean="0"/>
            <a:t>Grotta</a:t>
          </a:r>
          <a:r>
            <a:rPr lang="en-US" sz="1400" dirty="0" smtClean="0"/>
            <a:t> </a:t>
          </a:r>
          <a:r>
            <a:rPr lang="en-US" sz="1400" dirty="0" err="1" smtClean="0"/>
            <a:t>Zelbio</a:t>
          </a:r>
          <a:r>
            <a:rPr lang="en-US" sz="1400" dirty="0" smtClean="0"/>
            <a:t> </a:t>
          </a:r>
          <a:r>
            <a:rPr lang="en-US" sz="1400" dirty="0" smtClean="0">
              <a:solidFill>
                <a:schemeClr val="accent1"/>
              </a:solidFill>
            </a:rPr>
            <a:t>25 gen</a:t>
          </a:r>
          <a:r>
            <a:rPr lang="en-US" sz="1400" dirty="0" smtClean="0"/>
            <a:t>, </a:t>
          </a:r>
          <a:r>
            <a:rPr lang="en-US" sz="1400" dirty="0" smtClean="0">
              <a:solidFill>
                <a:srgbClr val="A51B95"/>
              </a:solidFill>
            </a:rPr>
            <a:t>31 lug</a:t>
          </a:r>
          <a:r>
            <a:rPr lang="en-US" sz="1400" dirty="0" smtClean="0"/>
            <a:t>, </a:t>
          </a:r>
          <a:r>
            <a:rPr lang="en-US" sz="1400" dirty="0" smtClean="0">
              <a:solidFill>
                <a:schemeClr val="accent2">
                  <a:lumMod val="75000"/>
                </a:schemeClr>
              </a:solidFill>
            </a:rPr>
            <a:t>7 set</a:t>
          </a:r>
          <a:endParaRPr lang="en-US" sz="1400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AEA0A-0190-4F6F-A515-7686E0AC5FBD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5B1B9-9CE4-4C30-9EA0-38573062F81B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63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B1B9-9CE4-4C30-9EA0-38573062F8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905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B1B9-9CE4-4C30-9EA0-38573062F81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862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753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98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90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191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603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338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843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467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847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049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8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608C-4E84-47F5-88AB-DFE7CF162F11}" type="datetimeFigureOut">
              <a:rPr lang="en-US" smtClean="0"/>
              <a:pPr/>
              <a:t>21-05-2015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31186-F6ED-416C-8CCC-19C6886C4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07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16.png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microsoft.com/office/2007/relationships/media" Target="../media/media1.mp4"/><Relationship Id="rId5" Type="http://schemas.openxmlformats.org/officeDocument/2006/relationships/image" Target="../media/image2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3/3e/Gustave_Dor%C3%A9_-_Dante_Alighieri_-_Inferno_-_Plate_8_(Canto_III_-_Abandon_all_hope_ye_who_enter_her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2037" y="-1988392"/>
            <a:ext cx="12616070" cy="1035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52714" y="1525641"/>
            <a:ext cx="8483174" cy="4886421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endParaRPr lang="it-IT" sz="2800" dirty="0" smtClean="0">
              <a:solidFill>
                <a:srgbClr val="FFFF00"/>
              </a:solidFill>
            </a:endParaRP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La Temperatura delle Grotte</a:t>
            </a:r>
            <a:endParaRPr lang="it-IT" sz="2900" dirty="0">
              <a:solidFill>
                <a:srgbClr val="FFFF00"/>
              </a:solidFill>
            </a:endParaRP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>
                <a:solidFill>
                  <a:srgbClr val="FFFF00"/>
                </a:solidFill>
              </a:rPr>
              <a:t>La </a:t>
            </a:r>
            <a:r>
              <a:rPr lang="it-IT" sz="2900" dirty="0" smtClean="0">
                <a:solidFill>
                  <a:srgbClr val="FFFF00"/>
                </a:solidFill>
              </a:rPr>
              <a:t>Temperatura </a:t>
            </a:r>
            <a:r>
              <a:rPr lang="it-IT" sz="2900" dirty="0">
                <a:solidFill>
                  <a:srgbClr val="FFFF00"/>
                </a:solidFill>
              </a:rPr>
              <a:t>di un’area carsica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La Temperatura combinata</a:t>
            </a:r>
            <a:endParaRPr lang="it-IT" sz="2900" dirty="0">
              <a:solidFill>
                <a:srgbClr val="FFFF00"/>
              </a:solidFill>
            </a:endParaRP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>
                <a:solidFill>
                  <a:srgbClr val="FFFF00"/>
                </a:solidFill>
              </a:rPr>
              <a:t>Sarà vero?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Malga Fossetta</a:t>
            </a:r>
            <a:endParaRPr lang="it-IT" sz="2900" dirty="0">
              <a:solidFill>
                <a:srgbClr val="FFFF00"/>
              </a:solidFill>
            </a:endParaRP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Il </a:t>
            </a:r>
            <a:r>
              <a:rPr lang="it-IT" sz="2900" dirty="0">
                <a:solidFill>
                  <a:srgbClr val="FFFF00"/>
                </a:solidFill>
              </a:rPr>
              <a:t>vento nelle grotte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>
                <a:solidFill>
                  <a:srgbClr val="FFFF00"/>
                </a:solidFill>
              </a:rPr>
              <a:t>Barometrica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Convettiva</a:t>
            </a:r>
            <a:endParaRPr lang="it-IT" sz="2900" dirty="0">
              <a:solidFill>
                <a:srgbClr val="FFFF00"/>
              </a:solidFill>
            </a:endParaRP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Il </a:t>
            </a:r>
            <a:r>
              <a:rPr lang="it-IT" sz="2900" dirty="0">
                <a:solidFill>
                  <a:srgbClr val="FFFF00"/>
                </a:solidFill>
              </a:rPr>
              <a:t>modello elettrico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Il Modello di Analisi</a:t>
            </a:r>
            <a:endParaRPr lang="it-IT" sz="2900" dirty="0">
              <a:solidFill>
                <a:srgbClr val="FFFF00"/>
              </a:solidFill>
            </a:endParaRP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 smtClean="0">
                <a:solidFill>
                  <a:srgbClr val="FFFF00"/>
                </a:solidFill>
              </a:rPr>
              <a:t>Il Suono delle Grotte 1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it-IT" sz="2900" dirty="0">
                <a:solidFill>
                  <a:srgbClr val="FFFF00"/>
                </a:solidFill>
              </a:rPr>
              <a:t>Il Suono delle </a:t>
            </a:r>
            <a:r>
              <a:rPr lang="it-IT" sz="2900" dirty="0" smtClean="0">
                <a:solidFill>
                  <a:srgbClr val="FFFF00"/>
                </a:solidFill>
              </a:rPr>
              <a:t>Grotte 2</a:t>
            </a:r>
            <a:endParaRPr lang="it-IT" sz="2800" dirty="0" smtClean="0">
              <a:solidFill>
                <a:srgbClr val="FFFF00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1982" y="2626284"/>
            <a:ext cx="4248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F0"/>
                </a:solidFill>
              </a:rPr>
              <a:t>CAVE SINGING</a:t>
            </a:r>
            <a:endParaRPr lang="en-US" sz="5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1550" y="7794958"/>
            <a:ext cx="965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Questa </a:t>
            </a:r>
            <a:r>
              <a:rPr lang="en-US" dirty="0" err="1" smtClean="0">
                <a:solidFill>
                  <a:schemeClr val="bg1"/>
                </a:solidFill>
              </a:rPr>
              <a:t>presentazione</a:t>
            </a:r>
            <a:r>
              <a:rPr lang="en-US" dirty="0" smtClean="0">
                <a:solidFill>
                  <a:schemeClr val="bg1"/>
                </a:solidFill>
              </a:rPr>
              <a:t> è </a:t>
            </a:r>
            <a:r>
              <a:rPr lang="en-US" dirty="0" err="1" smtClean="0">
                <a:solidFill>
                  <a:schemeClr val="bg1"/>
                </a:solidFill>
              </a:rPr>
              <a:t>liberamente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ispirata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lezione</a:t>
            </a:r>
            <a:r>
              <a:rPr lang="en-US" dirty="0" smtClean="0">
                <a:solidFill>
                  <a:schemeClr val="bg1"/>
                </a:solidFill>
              </a:rPr>
              <a:t> “</a:t>
            </a:r>
            <a:r>
              <a:rPr lang="en-US" dirty="0" err="1" smtClean="0">
                <a:solidFill>
                  <a:schemeClr val="bg1"/>
                </a:solidFill>
              </a:rPr>
              <a:t>Grotte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Fantascienza</a:t>
            </a:r>
            <a:r>
              <a:rPr lang="en-US" dirty="0" smtClean="0">
                <a:solidFill>
                  <a:schemeClr val="bg1"/>
                </a:solidFill>
              </a:rPr>
              <a:t>” di Giovanni </a:t>
            </a:r>
            <a:r>
              <a:rPr lang="en-US" dirty="0" err="1" smtClean="0">
                <a:solidFill>
                  <a:schemeClr val="bg1"/>
                </a:solidFill>
              </a:rPr>
              <a:t>Badino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11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naica.com.mx/imagenes/f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5" y="-997178"/>
            <a:ext cx="12153041" cy="80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97000" y="398463"/>
            <a:ext cx="9144000" cy="8842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FFFF00"/>
                </a:solidFill>
              </a:rPr>
              <a:t>Il modello elettrico </a:t>
            </a:r>
            <a:br>
              <a:rPr lang="it-IT" b="1" dirty="0" smtClean="0">
                <a:solidFill>
                  <a:srgbClr val="FFFF00"/>
                </a:solidFill>
              </a:rPr>
            </a:b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lum contrast="8000"/>
          </a:blip>
          <a:stretch>
            <a:fillRect/>
          </a:stretch>
        </p:blipFill>
        <p:spPr>
          <a:xfrm>
            <a:off x="3527360" y="1282700"/>
            <a:ext cx="4883279" cy="540747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0"/>
          </a:effectLst>
        </p:spPr>
      </p:pic>
      <p:sp>
        <p:nvSpPr>
          <p:cNvPr id="2" name="Rectangle 1"/>
          <p:cNvSpPr/>
          <p:nvPr/>
        </p:nvSpPr>
        <p:spPr>
          <a:xfrm>
            <a:off x="10540999" y="651944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800" b="1" dirty="0" err="1">
                <a:latin typeface="Calibri" panose="020F0502020204030204" pitchFamily="34" charset="0"/>
              </a:rPr>
              <a:t>Cristales</a:t>
            </a:r>
            <a:r>
              <a:rPr lang="en-US" sz="800" b="1" dirty="0">
                <a:latin typeface="Calibri" panose="020F0502020204030204" pitchFamily="34" charset="0"/>
              </a:rPr>
              <a:t>, Sierra </a:t>
            </a:r>
            <a:r>
              <a:rPr lang="en-US" sz="800" b="1" dirty="0" err="1">
                <a:latin typeface="Calibri" panose="020F0502020204030204" pitchFamily="34" charset="0"/>
              </a:rPr>
              <a:t>Naica</a:t>
            </a:r>
            <a:r>
              <a:rPr lang="en-US" sz="800" b="1" dirty="0">
                <a:latin typeface="Calibri" panose="020F0502020204030204" pitchFamily="34" charset="0"/>
              </a:rPr>
              <a:t>, </a:t>
            </a:r>
            <a:r>
              <a:rPr lang="en-US" sz="800" b="1" dirty="0" err="1">
                <a:latin typeface="Calibri" panose="020F0502020204030204" pitchFamily="34" charset="0"/>
              </a:rPr>
              <a:t>Messico</a:t>
            </a:r>
            <a:r>
              <a:rPr lang="en-US" sz="800" b="1" dirty="0">
                <a:latin typeface="Calibri" panose="020F0502020204030204" pitchFamily="34" charset="0"/>
              </a:rPr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9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2784" cy="796486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97000" y="398463"/>
            <a:ext cx="9144000" cy="8842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FFF00"/>
                </a:solidFill>
              </a:rPr>
              <a:t>Il Modello di analisi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731" y="1618750"/>
            <a:ext cx="3943350" cy="2914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2128338"/>
            <a:ext cx="2552700" cy="189547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977357" y="2898274"/>
            <a:ext cx="7493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762" y="1847350"/>
            <a:ext cx="3038475" cy="245745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8113712" y="2847475"/>
            <a:ext cx="7493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31399" y="1541824"/>
            <a:ext cx="121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0" b="1" dirty="0" smtClean="0"/>
              <a:t>?</a:t>
            </a:r>
            <a:endParaRPr lang="en-US" sz="20000" b="1" dirty="0"/>
          </a:p>
        </p:txBody>
      </p:sp>
      <p:sp>
        <p:nvSpPr>
          <p:cNvPr id="8" name="Rectangle 7"/>
          <p:cNvSpPr/>
          <p:nvPr/>
        </p:nvSpPr>
        <p:spPr>
          <a:xfrm>
            <a:off x="10320998" y="651944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800" b="1" dirty="0">
                <a:latin typeface="Calibri" panose="020F0502020204030204" pitchFamily="34" charset="0"/>
              </a:rPr>
              <a:t>Campbell 2, Terra Nova Bay, Antartide </a:t>
            </a:r>
            <a:endParaRPr lang="en-US" sz="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280" y="4786352"/>
            <a:ext cx="4728252" cy="2124076"/>
          </a:xfrm>
          <a:prstGeom prst="rect">
            <a:avLst/>
          </a:prstGeom>
        </p:spPr>
      </p:pic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9" name="Rectangle 8"/>
              <p:cNvSpPr/>
              <p:nvPr/>
            </p:nvSpPr>
            <p:spPr>
              <a:xfrm>
                <a:off x="8616519" y="5654426"/>
                <a:ext cx="2629759" cy="3879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519" y="5654426"/>
                <a:ext cx="2629759" cy="387927"/>
              </a:xfrm>
              <a:prstGeom prst="rect">
                <a:avLst/>
              </a:prstGeom>
              <a:blipFill rotWithShape="0"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50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380" cy="8088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0" y="398463"/>
            <a:ext cx="9144000" cy="8842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Il Suono delle Grotte 1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3461774"/>
              </p:ext>
            </p:extLst>
          </p:nvPr>
        </p:nvGraphicFramePr>
        <p:xfrm>
          <a:off x="0" y="1282700"/>
          <a:ext cx="12192000" cy="2908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3164722"/>
              </p:ext>
            </p:extLst>
          </p:nvPr>
        </p:nvGraphicFramePr>
        <p:xfrm>
          <a:off x="0" y="4211221"/>
          <a:ext cx="12192000" cy="2646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1028218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majlis</a:t>
            </a:r>
            <a:r>
              <a:rPr lang="en-US" sz="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-al-jinn Oman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786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8705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0" y="398463"/>
            <a:ext cx="9144000" cy="8842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Il Suono delle Grotte 2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4921390"/>
              </p:ext>
            </p:extLst>
          </p:nvPr>
        </p:nvGraphicFramePr>
        <p:xfrm>
          <a:off x="0" y="1282700"/>
          <a:ext cx="12192000" cy="2749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1376075" y="651944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Borneo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20998" y="651944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800" b="1" dirty="0" smtClean="0">
                <a:latin typeface="Calibri" panose="020F0502020204030204" pitchFamily="34" charset="0"/>
              </a:rPr>
              <a:t>Gran Puits de Nare, Mulu, Borneo</a:t>
            </a:r>
            <a:endParaRPr lang="en-US" sz="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575324" y="0"/>
            <a:ext cx="1616676" cy="1282700"/>
            <a:chOff x="10575324" y="-329061"/>
            <a:chExt cx="1616676" cy="16117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5324" y="-329061"/>
              <a:ext cx="1616676" cy="161176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653823" y="983511"/>
              <a:ext cx="857927" cy="2154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                              </a:t>
              </a:r>
              <a:endParaRPr lang="en-US" sz="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376075" y="395128"/>
              <a:ext cx="694421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Bianchen </a:t>
              </a:r>
              <a:endParaRPr lang="en-US" sz="1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190359" y="-246221"/>
              <a:ext cx="904415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Zelbio</a:t>
              </a:r>
              <a:r>
                <a:rPr lang="en-US" sz="1000" dirty="0" smtClean="0"/>
                <a:t>              </a:t>
              </a:r>
              <a:endParaRPr lang="en-US" sz="1000" dirty="0"/>
            </a:p>
          </p:txBody>
        </p:sp>
      </p:grp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5365645"/>
              </p:ext>
            </p:extLst>
          </p:nvPr>
        </p:nvGraphicFramePr>
        <p:xfrm>
          <a:off x="0" y="4114800"/>
          <a:ext cx="1219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66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1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028218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majlis</a:t>
            </a:r>
            <a:r>
              <a:rPr lang="en-US" sz="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-al-jinn Oman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://www.circolofotograficosdm.org/wp-content/uploads/2014/04/mg_6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82836" y="2701636"/>
            <a:ext cx="1856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GRAZIE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9505" y="6348725"/>
            <a:ext cx="183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Maurizio Miragoli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93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tch Out For Dinosaurs - Hang Son Doo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68588" y="6505074"/>
            <a:ext cx="8755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Hang Soon Dong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8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40" y="-278296"/>
            <a:ext cx="10960652" cy="7247074"/>
          </a:xfrm>
          <a:prstGeom prst="rect">
            <a:avLst/>
          </a:prstGeom>
        </p:spPr>
      </p:pic>
      <p:graphicFrame>
        <p:nvGraphicFramePr>
          <p:cNvPr id="7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1683954"/>
              </p:ext>
            </p:extLst>
          </p:nvPr>
        </p:nvGraphicFramePr>
        <p:xfrm>
          <a:off x="25400" y="63501"/>
          <a:ext cx="12192000" cy="358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1639" y="162961"/>
            <a:ext cx="9753600" cy="884237"/>
          </a:xfrm>
          <a:noFill/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La Temperatura di un’area Carsica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4429" y="6312568"/>
            <a:ext cx="731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Cave of Mars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3644900"/>
            <a:ext cx="121666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20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dailymail.co.uk/i/pix/2012/11/01/article-2225955-15C648C5000005DC-503_964x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29" y="1"/>
            <a:ext cx="12195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0" y="855663"/>
            <a:ext cx="9144000" cy="8842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La Temperatura combinata dell’Aria e dell’Acqua </a:t>
            </a:r>
            <a:br>
              <a:rPr lang="it-IT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04546"/>
            <a:ext cx="4937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FFFF00"/>
                </a:solidFill>
              </a:rPr>
              <a:t>Gradiente adiabatico umido = circa -6,5°/Km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FFFF00"/>
                </a:solidFill>
              </a:rPr>
              <a:t>Gradiente idrico = -2,34°/Km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990592" y="3601037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79071" y="3372421"/>
            <a:ext cx="60129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Gradiente </a:t>
            </a:r>
            <a:r>
              <a:rPr lang="it-IT" sz="2800" dirty="0" smtClean="0">
                <a:solidFill>
                  <a:srgbClr val="FFFF00"/>
                </a:solidFill>
              </a:rPr>
              <a:t>ipogeo una media dei due circa -3,3°/</a:t>
            </a:r>
            <a:r>
              <a:rPr lang="it-IT" sz="2800" dirty="0">
                <a:solidFill>
                  <a:srgbClr val="FFFF00"/>
                </a:solidFill>
              </a:rPr>
              <a:t>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68588" y="6312568"/>
            <a:ext cx="1223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Sarawak Chamber Papua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70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Qb5J4cZ2wDc/U4HxdqjtR-I/AAAAAAAAA78/REG4MtpgPVE/s1600/TPI2014A+Blog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06437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70555"/>
            <a:ext cx="9144000" cy="8842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Sarà Vero?</a:t>
            </a:r>
            <a:br>
              <a:rPr lang="it-IT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17724" y="650682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Imawarì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Yeuta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Auyan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Tepui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</a:rPr>
              <a:t>, Venezuela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3.bp.blogspot.com/-Wr9pdfF3y9Y/VQ_k7Aq74XI/AAAAAAAABCQ/RbCYi3abBSA/s1600/_DSC1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8678"/>
            <a:ext cx="1773382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01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640"/>
            <a:ext cx="12192000" cy="8091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30326" y="161593"/>
            <a:ext cx="12192000" cy="8842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Malga Fossetta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964" y="1045830"/>
            <a:ext cx="6149009" cy="4615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4191" y="2578663"/>
            <a:ext cx="3821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Gradiente ipogeo = </a:t>
            </a:r>
            <a:r>
              <a:rPr lang="it-IT" sz="2400" b="1" dirty="0" smtClean="0">
                <a:solidFill>
                  <a:srgbClr val="FFFF00"/>
                </a:solidFill>
              </a:rPr>
              <a:t>-3,3°/</a:t>
            </a:r>
            <a:r>
              <a:rPr lang="it-IT" sz="2400" b="1" dirty="0">
                <a:solidFill>
                  <a:srgbClr val="FFFF00"/>
                </a:solidFill>
              </a:rPr>
              <a:t>Km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61674" y="639054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</a:rPr>
              <a:t>Subterranean River, Palawan, </a:t>
            </a:r>
            <a:r>
              <a:rPr lang="en-US" sz="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Filippine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27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kitemaniak.it/wordpress/wp-content/uploads/2014/04/ven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3576" y="26504"/>
            <a:ext cx="12855575" cy="86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95400" y="119063"/>
            <a:ext cx="9753600" cy="8842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Il vento nelle grotte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3230" y="4143175"/>
            <a:ext cx="99306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0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Circolazione</a:t>
            </a:r>
            <a:r>
              <a:rPr lang="en-US" sz="60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it-IT" sz="6000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barometrica</a:t>
            </a:r>
            <a:endParaRPr lang="en-US" sz="6000" dirty="0" smtClean="0"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3321" y="2233623"/>
            <a:ext cx="10050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6000" dirty="0">
                <a:solidFill>
                  <a:srgbClr val="FFFF00"/>
                </a:solidFill>
                <a:latin typeface="Times New Roman" panose="02020603050405020304" pitchFamily="18" charset="0"/>
              </a:rPr>
              <a:t>Circolazione </a:t>
            </a:r>
            <a:r>
              <a:rPr lang="it-IT" sz="6000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convettiva</a:t>
            </a:r>
            <a:endParaRPr lang="it-IT" sz="6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958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863"/>
            <a:ext cx="12192000" cy="5559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95400" y="119063"/>
            <a:ext cx="9753600" cy="88423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Barometrica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8862"/>
            <a:ext cx="4761978" cy="5559137"/>
          </a:xfrm>
          <a:prstGeom prst="rect">
            <a:avLst/>
          </a:prstGeom>
        </p:spPr>
      </p:pic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" name="TextBox 12"/>
              <p:cNvSpPr txBox="1"/>
              <p:nvPr/>
            </p:nvSpPr>
            <p:spPr>
              <a:xfrm>
                <a:off x="4761979" y="1298860"/>
                <a:ext cx="7430022" cy="58432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2000" dirty="0" smtClean="0"/>
                  <a:t>Possiamo scrivere un’equazione tenendo conto sia del cambiamento di pressione al muoversi dell’aria all’ingresso che del cambiamento di Volume all’interno: </a:t>
                </a:r>
                <a14:m>
                  <m:oMath xmlns:m="http://schemas.openxmlformats.org/officeDocument/2006/math">
                    <m:r>
                      <a:rPr lang="el-G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𝑀𝑎</m:t>
                    </m:r>
                    <m:r>
                      <a:rPr lang="el-G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𝑆𝑑𝑃</m:t>
                    </m:r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smtClean="0">
                    <a:sym typeface="Wingdings" panose="05000000000000000000" pitchFamily="2" charset="2"/>
                  </a:rPr>
                  <a:t>con </a:t>
                </a:r>
                <a:r>
                  <a:rPr lang="it-IT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𝑑𝑃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𝑘𝑑𝑉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it-IT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=⇒</m:t>
                    </m:r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𝑀𝑎</m:t>
                    </m:r>
                    <m:r>
                      <a:rPr lang="el-GR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𝑘𝑥𝑃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l-G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. </a:t>
                </a:r>
                <a:r>
                  <a:rPr lang="it-IT" sz="2000" dirty="0" smtClean="0"/>
                  <a:t>La soluzione è un moto oscillante: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𝑋𝑐𝑜𝑠</m:t>
                    </m:r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ωt</m:t>
                        </m:r>
                        <m:r>
                          <a:rPr lang="el-GR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</m:d>
                    <m:r>
                      <a:rPr lang="it-IT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dirty="0" smtClean="0"/>
                  <a:t>con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l-GR" sz="2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kPS</m:t>
                            </m:r>
                          </m:e>
                          <m:sup>
                            <m:r>
                              <a:rPr lang="el-GR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MV</m:t>
                        </m:r>
                      </m:den>
                    </m:f>
                    <m:r>
                      <a:rPr lang="el-GR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𝑘𝑅𝑇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den>
                    </m:f>
                    <m:r>
                      <a:rPr lang="el-G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LV</m:t>
                        </m:r>
                      </m:den>
                    </m:f>
                    <m:r>
                      <a:rPr lang="it-IT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dirty="0" smtClean="0"/>
                  <a:t>che si ricava usando la solita equazione di stato. </a:t>
                </a:r>
              </a:p>
              <a:p>
                <a:pPr algn="just"/>
                <a:endParaRPr lang="it-IT" sz="20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algn="just"/>
                <a:endParaRPr lang="it-IT" sz="2000" dirty="0" smtClean="0"/>
              </a:p>
              <a:p>
                <a:pPr algn="just"/>
                <a:endParaRPr lang="it-IT" sz="20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979" y="1298860"/>
                <a:ext cx="7430022" cy="5843266"/>
              </a:xfrm>
              <a:prstGeom prst="rect">
                <a:avLst/>
              </a:prstGeom>
              <a:blipFill rotWithShape="0">
                <a:blip r:embed="rId4"/>
                <a:stretch>
                  <a:fillRect l="-820" t="-521" r="-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893" y="3320038"/>
            <a:ext cx="2543291" cy="36007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93182" y="3923685"/>
            <a:ext cx="2820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Questo oggetto assomiglia molto all’</a:t>
            </a:r>
            <a:r>
              <a:rPr lang="it-IT" b="1" dirty="0"/>
              <a:t>oscillatore di Helmholtz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89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nlockingkiki.com/wp-content/uploads/2014/02/Skaftafell-ice-cave-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25914"/>
            <a:ext cx="12192000" cy="808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0" y="398463"/>
            <a:ext cx="9144000" cy="88423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Convettiva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697" y="1690786"/>
            <a:ext cx="6963688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Tutte le circolazioni d’aria sono dovute ad una differenza di pressione: l’aria arriva da dove è più alta e va verso dove è più bassa. La differenza di pressione si chiama </a:t>
            </a:r>
            <a:r>
              <a:rPr lang="it-IT" sz="1600" u="sng" dirty="0">
                <a:solidFill>
                  <a:srgbClr val="0070C0"/>
                </a:solidFill>
              </a:rPr>
              <a:t>pressione motrice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90501" y="6001538"/>
            <a:ext cx="11811000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/>
              <a:t>Insomma</a:t>
            </a:r>
            <a:r>
              <a:rPr lang="it-IT" sz="1600" dirty="0"/>
              <a:t>, le grotte d’inverno soffiano dagli ingressi alti e aspirano da quelli bassi, il </a:t>
            </a:r>
            <a:r>
              <a:rPr lang="it-IT" sz="1600" dirty="0" smtClean="0"/>
              <a:t>contrario </a:t>
            </a:r>
            <a:r>
              <a:rPr lang="en-US" sz="1600" dirty="0" err="1" smtClean="0"/>
              <a:t>d’estate</a:t>
            </a:r>
            <a:r>
              <a:rPr lang="en-US" sz="1600" dirty="0" smtClean="0"/>
              <a:t>. </a:t>
            </a:r>
            <a:endParaRPr lang="it-IT" sz="1600" dirty="0"/>
          </a:p>
        </p:txBody>
      </p:sp>
      <p:sp>
        <p:nvSpPr>
          <p:cNvPr id="7" name="Rectangle 6"/>
          <p:cNvSpPr/>
          <p:nvPr/>
        </p:nvSpPr>
        <p:spPr>
          <a:xfrm>
            <a:off x="352697" y="2735913"/>
            <a:ext cx="6963688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smtClean="0"/>
              <a:t>Quindi l’aria viene spinta da una variazione di pressione e la sua velocità va </a:t>
            </a:r>
            <a:r>
              <a:rPr lang="it-IT" sz="1600" dirty="0"/>
              <a:t>accelerando, un effetto tipo sciacquone. Ma via via che la sua velocità cresce aumentano le resistenze che si oppongono al moto. Il moto diviene </a:t>
            </a:r>
            <a:r>
              <a:rPr lang="it-IT" sz="1600" i="1" dirty="0"/>
              <a:t>stazionario </a:t>
            </a:r>
            <a:r>
              <a:rPr lang="it-IT" sz="1600" dirty="0"/>
              <a:t>quando la caduta di pressione dovuta agli attriti (</a:t>
            </a:r>
            <a:r>
              <a:rPr lang="it-IT" sz="1600" u="sng" dirty="0">
                <a:solidFill>
                  <a:srgbClr val="0070C0"/>
                </a:solidFill>
              </a:rPr>
              <a:t>perdita di carico</a:t>
            </a:r>
            <a:r>
              <a:rPr lang="it-IT" sz="1600" dirty="0"/>
              <a:t>) diventa esattamente uguale alla pressione motrice</a:t>
            </a:r>
            <a:r>
              <a:rPr lang="it-IT" sz="1600" dirty="0" smtClean="0"/>
              <a:t>.</a:t>
            </a:r>
            <a:endParaRPr lang="it-IT" sz="1600" dirty="0"/>
          </a:p>
        </p:txBody>
      </p:sp>
      <p:sp>
        <p:nvSpPr>
          <p:cNvPr id="8" name="Rectangle 7"/>
          <p:cNvSpPr/>
          <p:nvPr/>
        </p:nvSpPr>
        <p:spPr>
          <a:xfrm>
            <a:off x="352697" y="4281167"/>
            <a:ext cx="696368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Tanto </a:t>
            </a:r>
            <a:r>
              <a:rPr lang="it-IT" sz="1600" dirty="0"/>
              <a:t>più </a:t>
            </a:r>
            <a:r>
              <a:rPr lang="it-IT" sz="1600" dirty="0" smtClean="0"/>
              <a:t>la densità interna diventa </a:t>
            </a:r>
            <a:r>
              <a:rPr lang="it-IT" sz="1600" dirty="0"/>
              <a:t>prossima a quella </a:t>
            </a:r>
            <a:r>
              <a:rPr lang="it-IT" sz="1600" dirty="0" smtClean="0"/>
              <a:t>esterna, </a:t>
            </a:r>
            <a:r>
              <a:rPr lang="it-IT" sz="1600" dirty="0"/>
              <a:t>tanto minore sarà la pressione motrice: in tal caso </a:t>
            </a:r>
            <a:r>
              <a:rPr lang="it-IT" sz="1600" dirty="0" smtClean="0"/>
              <a:t>il flusso (energia) </a:t>
            </a:r>
            <a:r>
              <a:rPr lang="it-IT" sz="1600" dirty="0"/>
              <a:t>andrà </a:t>
            </a:r>
            <a:r>
              <a:rPr lang="it-IT" sz="1600" dirty="0" smtClean="0"/>
              <a:t>diminuendo. 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261" y="868771"/>
            <a:ext cx="4505739" cy="44920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42584" y="6496410"/>
            <a:ext cx="9589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FFFF00"/>
                </a:solidFill>
              </a:rPr>
              <a:t>Skatftafeli</a:t>
            </a:r>
            <a:r>
              <a:rPr lang="en-US" sz="800" dirty="0">
                <a:solidFill>
                  <a:srgbClr val="FFFF00"/>
                </a:solidFill>
              </a:rPr>
              <a:t>, Iceland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88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413</Words>
  <Application>Microsoft Macintosh PowerPoint</Application>
  <PresentationFormat>Personalizzato</PresentationFormat>
  <Paragraphs>70</Paragraphs>
  <Slides>14</Slides>
  <Notes>2</Notes>
  <HiddenSlides>0</HiddenSlides>
  <MMClips>1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Office Theme</vt:lpstr>
      <vt:lpstr>Diapositiva 1</vt:lpstr>
      <vt:lpstr>Diapositiva 2</vt:lpstr>
      <vt:lpstr>La Temperatura di un’area Carsica</vt:lpstr>
      <vt:lpstr>La Temperatura combinata dell’Aria e dell’Acqua  </vt:lpstr>
      <vt:lpstr>Sarà Vero? </vt:lpstr>
      <vt:lpstr>Malga Fossetta</vt:lpstr>
      <vt:lpstr>Il vento nelle grotte</vt:lpstr>
      <vt:lpstr>Barometrica</vt:lpstr>
      <vt:lpstr>Convettiva</vt:lpstr>
      <vt:lpstr>Diapositiva 10</vt:lpstr>
      <vt:lpstr>Diapositiva 11</vt:lpstr>
      <vt:lpstr>Il Suono delle Grotte 1</vt:lpstr>
      <vt:lpstr>Il Suono delle Grotte 2</vt:lpstr>
      <vt:lpstr>Diapositiva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Traccia</dc:title>
  <dc:creator>Maurizio Miragoli</dc:creator>
  <cp:lastModifiedBy>sandro mereghetti</cp:lastModifiedBy>
  <cp:revision>199</cp:revision>
  <dcterms:created xsi:type="dcterms:W3CDTF">2015-05-21T15:57:34Z</dcterms:created>
  <dcterms:modified xsi:type="dcterms:W3CDTF">2015-05-21T15:57:51Z</dcterms:modified>
</cp:coreProperties>
</file>